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71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23" y="2386583"/>
            <a:ext cx="5317235" cy="7900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790943" y="6850380"/>
            <a:ext cx="4351007" cy="1903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95679" y="-320484"/>
            <a:ext cx="7796530" cy="2368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350" b="0" i="0">
                <a:solidFill>
                  <a:srgbClr val="799A0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0" i="0">
                <a:solidFill>
                  <a:srgbClr val="799A0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799A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0" i="0">
                <a:solidFill>
                  <a:srgbClr val="799A0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0" i="0">
                <a:solidFill>
                  <a:srgbClr val="799A0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110228" y="0"/>
            <a:ext cx="14177759" cy="10276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632960"/>
            <a:ext cx="4812791" cy="5654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5804915"/>
            <a:ext cx="4227576" cy="18592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571500"/>
            <a:ext cx="4110354" cy="4208145"/>
          </a:xfrm>
          <a:custGeom>
            <a:avLst/>
            <a:gdLst/>
            <a:ahLst/>
            <a:cxnLst/>
            <a:rect l="l" t="t" r="r" b="b"/>
            <a:pathLst>
              <a:path w="4110354" h="4208145">
                <a:moveTo>
                  <a:pt x="0" y="4207764"/>
                </a:moveTo>
                <a:lnTo>
                  <a:pt x="4110228" y="4207764"/>
                </a:lnTo>
                <a:lnTo>
                  <a:pt x="4110228" y="0"/>
                </a:lnTo>
                <a:lnTo>
                  <a:pt x="0" y="0"/>
                </a:lnTo>
                <a:lnTo>
                  <a:pt x="0" y="4207764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42584" y="89809"/>
            <a:ext cx="8795385" cy="3582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0" i="0">
                <a:solidFill>
                  <a:srgbClr val="799A0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59967" y="1822105"/>
            <a:ext cx="14725650" cy="271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799A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42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62564" y="9533747"/>
            <a:ext cx="4972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00" dirty="0">
                <a:solidFill>
                  <a:srgbClr val="799A01"/>
                </a:solidFill>
                <a:latin typeface="Times New Roman"/>
                <a:cs typeface="Times New Roman"/>
              </a:rPr>
              <a:t>Reso</a:t>
            </a:r>
            <a:r>
              <a:rPr sz="2800" spc="-4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800" spc="125" dirty="0">
                <a:solidFill>
                  <a:srgbClr val="799A01"/>
                </a:solidFill>
                <a:latin typeface="Times New Roman"/>
                <a:cs typeface="Times New Roman"/>
              </a:rPr>
              <a:t>urce</a:t>
            </a:r>
            <a:r>
              <a:rPr sz="2800" spc="2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800" spc="60" dirty="0">
                <a:solidFill>
                  <a:srgbClr val="799A01"/>
                </a:solidFill>
                <a:latin typeface="Times New Roman"/>
                <a:cs typeface="Times New Roman"/>
              </a:rPr>
              <a:t>Rec</a:t>
            </a:r>
            <a:r>
              <a:rPr sz="2800" spc="-4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800" spc="125" dirty="0">
                <a:solidFill>
                  <a:srgbClr val="799A01"/>
                </a:solidFill>
                <a:latin typeface="Times New Roman"/>
                <a:cs typeface="Times New Roman"/>
              </a:rPr>
              <a:t>overy</a:t>
            </a:r>
            <a:r>
              <a:rPr sz="2800" spc="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800" spc="55" dirty="0">
                <a:solidFill>
                  <a:srgbClr val="799A01"/>
                </a:solidFill>
                <a:latin typeface="Times New Roman"/>
                <a:cs typeface="Times New Roman"/>
              </a:rPr>
              <a:t>Tec</a:t>
            </a:r>
            <a:r>
              <a:rPr sz="2800" spc="-4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800" spc="125" dirty="0">
                <a:solidFill>
                  <a:srgbClr val="799A01"/>
                </a:solidFill>
                <a:latin typeface="Times New Roman"/>
                <a:cs typeface="Times New Roman"/>
              </a:rPr>
              <a:t>hnician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25" y="1556565"/>
            <a:ext cx="5841365" cy="1997075"/>
          </a:xfrm>
          <a:prstGeom prst="rect">
            <a:avLst/>
          </a:prstGeom>
        </p:spPr>
        <p:txBody>
          <a:bodyPr vert="horz" wrap="square" lIns="0" tIns="372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30"/>
              </a:spcBef>
            </a:pPr>
            <a:r>
              <a:rPr sz="6150" spc="455" dirty="0">
                <a:solidFill>
                  <a:srgbClr val="799A01"/>
                </a:solidFill>
                <a:latin typeface="Times New Roman"/>
                <a:cs typeface="Times New Roman"/>
              </a:rPr>
              <a:t>Corre</a:t>
            </a:r>
            <a:r>
              <a:rPr sz="6150" spc="-5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6150" spc="5" dirty="0">
                <a:solidFill>
                  <a:srgbClr val="799A01"/>
                </a:solidFill>
                <a:latin typeface="Times New Roman"/>
                <a:cs typeface="Times New Roman"/>
              </a:rPr>
              <a:t>c</a:t>
            </a:r>
            <a:r>
              <a:rPr sz="6150" spc="-6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6150" spc="5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6150" spc="-7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6150" spc="5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6150" spc="-6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6150" spc="10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6150" spc="-3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6150" spc="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6150" spc="-5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6150" spc="5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6150" spc="-6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6150" spc="5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6150" spc="-8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6150" spc="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endParaRPr sz="6150">
              <a:latin typeface="Times New Roman"/>
              <a:cs typeface="Times New Roman"/>
            </a:endParaRPr>
          </a:p>
          <a:p>
            <a:pPr marR="798195" algn="ctr">
              <a:lnSpc>
                <a:spcPct val="100000"/>
              </a:lnSpc>
              <a:spcBef>
                <a:spcPts val="1470"/>
              </a:spcBef>
            </a:pPr>
            <a:r>
              <a:rPr sz="3200" dirty="0">
                <a:solidFill>
                  <a:srgbClr val="799A01"/>
                </a:solidFill>
                <a:latin typeface="Arial"/>
                <a:cs typeface="Arial"/>
              </a:rPr>
              <a:t>Y sus</a:t>
            </a:r>
            <a:r>
              <a:rPr sz="3200" spc="-1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799A01"/>
                </a:solidFill>
                <a:latin typeface="Arial"/>
                <a:cs typeface="Arial"/>
              </a:rPr>
              <a:t>beneficios.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729971" y="2257044"/>
            <a:ext cx="5558028" cy="80299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25" dirty="0"/>
              <a:t>Re</a:t>
            </a:r>
            <a:r>
              <a:rPr spc="-1450" dirty="0"/>
              <a:t> </a:t>
            </a:r>
            <a:r>
              <a:rPr spc="5" dirty="0"/>
              <a:t>c</a:t>
            </a:r>
            <a:r>
              <a:rPr spc="-1655" dirty="0"/>
              <a:t> </a:t>
            </a:r>
            <a:r>
              <a:rPr spc="80" dirty="0"/>
              <a:t>ic</a:t>
            </a:r>
            <a:r>
              <a:rPr spc="-1660" dirty="0"/>
              <a:t> </a:t>
            </a:r>
            <a:r>
              <a:rPr spc="295" dirty="0"/>
              <a:t>la</a:t>
            </a:r>
            <a:r>
              <a:rPr spc="-1660" dirty="0"/>
              <a:t> </a:t>
            </a:r>
            <a:r>
              <a:rPr spc="5" dirty="0"/>
              <a:t>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3447" y="0"/>
            <a:ext cx="7465059" cy="10287000"/>
          </a:xfrm>
          <a:custGeom>
            <a:avLst/>
            <a:gdLst/>
            <a:ahLst/>
            <a:cxnLst/>
            <a:rect l="l" t="t" r="r" b="b"/>
            <a:pathLst>
              <a:path w="7465059" h="10287000">
                <a:moveTo>
                  <a:pt x="0" y="10287000"/>
                </a:moveTo>
                <a:lnTo>
                  <a:pt x="7464552" y="10287000"/>
                </a:lnTo>
                <a:lnTo>
                  <a:pt x="7464552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0823575" cy="10287000"/>
          </a:xfrm>
          <a:custGeom>
            <a:avLst/>
            <a:gdLst/>
            <a:ahLst/>
            <a:cxnLst/>
            <a:rect l="l" t="t" r="r" b="b"/>
            <a:pathLst>
              <a:path w="10823575" h="10287000">
                <a:moveTo>
                  <a:pt x="0" y="10287000"/>
                </a:moveTo>
                <a:lnTo>
                  <a:pt x="10823448" y="10287000"/>
                </a:lnTo>
                <a:lnTo>
                  <a:pt x="10823448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259073" y="515382"/>
            <a:ext cx="6620509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640" indent="2548890" algn="r">
              <a:lnSpc>
                <a:spcPct val="100000"/>
              </a:lnSpc>
              <a:spcBef>
                <a:spcPts val="100"/>
              </a:spcBef>
            </a:pPr>
            <a:r>
              <a:rPr sz="8000" spc="365" dirty="0">
                <a:solidFill>
                  <a:srgbClr val="FFFFFF"/>
                </a:solidFill>
              </a:rPr>
              <a:t>Nu</a:t>
            </a:r>
            <a:r>
              <a:rPr sz="8000" spc="-750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e</a:t>
            </a:r>
            <a:r>
              <a:rPr sz="8000" spc="-61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s</a:t>
            </a:r>
            <a:r>
              <a:rPr sz="8000" spc="-75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t</a:t>
            </a:r>
            <a:r>
              <a:rPr sz="8000" spc="-885" dirty="0">
                <a:solidFill>
                  <a:srgbClr val="FFFFFF"/>
                </a:solidFill>
              </a:rPr>
              <a:t> </a:t>
            </a:r>
            <a:r>
              <a:rPr sz="8000" spc="425" dirty="0">
                <a:solidFill>
                  <a:srgbClr val="FFFFFF"/>
                </a:solidFill>
              </a:rPr>
              <a:t>ra </a:t>
            </a:r>
            <a:r>
              <a:rPr sz="8000" dirty="0">
                <a:solidFill>
                  <a:srgbClr val="FFFFFF"/>
                </a:solidFill>
              </a:rPr>
              <a:t> </a:t>
            </a:r>
            <a:r>
              <a:rPr sz="8000" spc="570" dirty="0">
                <a:solidFill>
                  <a:srgbClr val="FFFFFF"/>
                </a:solidFill>
              </a:rPr>
              <a:t>Pre</a:t>
            </a:r>
            <a:r>
              <a:rPr sz="8000" spc="-60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s</a:t>
            </a:r>
            <a:r>
              <a:rPr sz="8000" spc="-740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e</a:t>
            </a:r>
            <a:r>
              <a:rPr sz="8000" spc="-600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n</a:t>
            </a:r>
            <a:r>
              <a:rPr sz="8000" spc="-700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t</a:t>
            </a:r>
            <a:r>
              <a:rPr sz="8000" spc="-87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a</a:t>
            </a:r>
            <a:r>
              <a:rPr sz="8000" spc="-70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t</a:t>
            </a:r>
            <a:r>
              <a:rPr sz="8000" spc="-869" dirty="0">
                <a:solidFill>
                  <a:srgbClr val="FFFFFF"/>
                </a:solidFill>
              </a:rPr>
              <a:t> </a:t>
            </a:r>
            <a:r>
              <a:rPr sz="8000" spc="114" dirty="0">
                <a:solidFill>
                  <a:srgbClr val="FFFFFF"/>
                </a:solidFill>
              </a:rPr>
              <a:t>io</a:t>
            </a:r>
            <a:r>
              <a:rPr sz="8000" spc="-87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n</a:t>
            </a:r>
            <a:endParaRPr sz="8000"/>
          </a:p>
          <a:p>
            <a:pPr marR="5080" algn="r">
              <a:lnSpc>
                <a:spcPts val="9595"/>
              </a:lnSpc>
            </a:pPr>
            <a:r>
              <a:rPr sz="8000" dirty="0">
                <a:solidFill>
                  <a:srgbClr val="FFFFFF"/>
                </a:solidFill>
              </a:rPr>
              <a:t>d e</a:t>
            </a:r>
            <a:r>
              <a:rPr sz="8000" spc="405" dirty="0">
                <a:solidFill>
                  <a:srgbClr val="FFFFFF"/>
                </a:solidFill>
              </a:rPr>
              <a:t> </a:t>
            </a:r>
            <a:r>
              <a:rPr sz="8000" spc="490" dirty="0">
                <a:solidFill>
                  <a:srgbClr val="FFFFFF"/>
                </a:solidFill>
              </a:rPr>
              <a:t>Hoy</a:t>
            </a:r>
            <a:endParaRPr sz="8000"/>
          </a:p>
        </p:txBody>
      </p:sp>
      <p:sp>
        <p:nvSpPr>
          <p:cNvPr id="5" name="object 5"/>
          <p:cNvSpPr txBox="1"/>
          <p:nvPr/>
        </p:nvSpPr>
        <p:spPr>
          <a:xfrm>
            <a:off x="12000316" y="6954245"/>
            <a:ext cx="5984240" cy="28829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311525">
              <a:lnSpc>
                <a:spcPct val="100000"/>
              </a:lnSpc>
              <a:spcBef>
                <a:spcPts val="1000"/>
              </a:spcBef>
            </a:pP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Sobre</a:t>
            </a:r>
            <a:r>
              <a:rPr sz="30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"/>
                <a:cs typeface="Arial"/>
              </a:rPr>
              <a:t>Nosotros</a:t>
            </a:r>
            <a:endParaRPr sz="3000">
              <a:latin typeface="Arial"/>
              <a:cs typeface="Arial"/>
            </a:endParaRPr>
          </a:p>
          <a:p>
            <a:pPr marR="17145" algn="r">
              <a:lnSpc>
                <a:spcPct val="100000"/>
              </a:lnSpc>
              <a:spcBef>
                <a:spcPts val="900"/>
              </a:spcBef>
            </a:pPr>
            <a:r>
              <a:rPr sz="3000" spc="-55" dirty="0">
                <a:solidFill>
                  <a:srgbClr val="FFFFFF"/>
                </a:solidFill>
                <a:latin typeface="Times New Roman"/>
                <a:cs typeface="Times New Roman"/>
              </a:rPr>
              <a:t>Re</a:t>
            </a:r>
            <a:r>
              <a:rPr sz="30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40" dirty="0">
                <a:solidFill>
                  <a:srgbClr val="FFFFFF"/>
                </a:solidFill>
                <a:latin typeface="Times New Roman"/>
                <a:cs typeface="Times New Roman"/>
              </a:rPr>
              <a:t>co</a:t>
            </a:r>
            <a:r>
              <a:rPr sz="3000" spc="-4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Times New Roman"/>
                <a:cs typeface="Times New Roman"/>
              </a:rPr>
              <a:t>le</a:t>
            </a:r>
            <a:r>
              <a:rPr sz="3000" spc="-4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55" dirty="0">
                <a:solidFill>
                  <a:srgbClr val="FFFFFF"/>
                </a:solidFill>
                <a:latin typeface="Times New Roman"/>
                <a:cs typeface="Times New Roman"/>
              </a:rPr>
              <a:t>cción</a:t>
            </a:r>
            <a:r>
              <a:rPr sz="300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00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00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80" dirty="0">
                <a:solidFill>
                  <a:srgbClr val="FFFFFF"/>
                </a:solidFill>
                <a:latin typeface="Times New Roman"/>
                <a:cs typeface="Times New Roman"/>
              </a:rPr>
              <a:t>Sobras</a:t>
            </a:r>
            <a:r>
              <a:rPr sz="3000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00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00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65" dirty="0">
                <a:solidFill>
                  <a:srgbClr val="FFFFFF"/>
                </a:solidFill>
                <a:latin typeface="Times New Roman"/>
                <a:cs typeface="Times New Roman"/>
              </a:rPr>
              <a:t>Comida</a:t>
            </a:r>
            <a:endParaRPr sz="3000">
              <a:latin typeface="Times New Roman"/>
              <a:cs typeface="Times New Roman"/>
            </a:endParaRPr>
          </a:p>
          <a:p>
            <a:pPr marL="763905" marR="5080" indent="2116455" algn="r">
              <a:lnSpc>
                <a:spcPct val="125000"/>
              </a:lnSpc>
            </a:pPr>
            <a:r>
              <a:rPr sz="3000" spc="160" dirty="0">
                <a:solidFill>
                  <a:srgbClr val="FFFFFF"/>
                </a:solidFill>
                <a:latin typeface="Times New Roman"/>
                <a:cs typeface="Times New Roman"/>
              </a:rPr>
              <a:t>¿Por</a:t>
            </a:r>
            <a:r>
              <a:rPr sz="30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q</a:t>
            </a:r>
            <a:r>
              <a:rPr sz="3000" spc="-3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55" dirty="0">
                <a:solidFill>
                  <a:srgbClr val="FFFFFF"/>
                </a:solidFill>
                <a:latin typeface="Times New Roman"/>
                <a:cs typeface="Times New Roman"/>
              </a:rPr>
              <a:t>ué</a:t>
            </a:r>
            <a:r>
              <a:rPr sz="30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10" dirty="0">
                <a:solidFill>
                  <a:srgbClr val="FFFFFF"/>
                </a:solidFill>
                <a:latin typeface="Times New Roman"/>
                <a:cs typeface="Times New Roman"/>
              </a:rPr>
              <a:t>rec</a:t>
            </a:r>
            <a:r>
              <a:rPr sz="3000" spc="-4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Times New Roman"/>
                <a:cs typeface="Times New Roman"/>
              </a:rPr>
              <a:t>ic</a:t>
            </a:r>
            <a:r>
              <a:rPr sz="3000" spc="-4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3000" spc="-4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0" dirty="0">
                <a:solidFill>
                  <a:srgbClr val="FFFFFF"/>
                </a:solidFill>
                <a:latin typeface="Times New Roman"/>
                <a:cs typeface="Times New Roman"/>
              </a:rPr>
              <a:t>r?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75" dirty="0">
                <a:solidFill>
                  <a:srgbClr val="FFFFFF"/>
                </a:solidFill>
                <a:latin typeface="Times New Roman"/>
                <a:cs typeface="Times New Roman"/>
              </a:rPr>
              <a:t>Cómo</a:t>
            </a:r>
            <a:r>
              <a:rPr sz="3000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55" dirty="0">
                <a:solidFill>
                  <a:srgbClr val="FFFFFF"/>
                </a:solidFill>
                <a:latin typeface="Times New Roman"/>
                <a:cs typeface="Times New Roman"/>
              </a:rPr>
              <a:t>Re</a:t>
            </a:r>
            <a:r>
              <a:rPr sz="3000" spc="-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000" spc="-4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Times New Roman"/>
                <a:cs typeface="Times New Roman"/>
              </a:rPr>
              <a:t>ic</a:t>
            </a:r>
            <a:r>
              <a:rPr sz="3000" spc="-4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90" dirty="0">
                <a:solidFill>
                  <a:srgbClr val="FFFFFF"/>
                </a:solidFill>
                <a:latin typeface="Times New Roman"/>
                <a:cs typeface="Times New Roman"/>
              </a:rPr>
              <a:t>lar</a:t>
            </a:r>
            <a:r>
              <a:rPr sz="30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90" dirty="0">
                <a:solidFill>
                  <a:srgbClr val="FFFFFF"/>
                </a:solidFill>
                <a:latin typeface="Times New Roman"/>
                <a:cs typeface="Times New Roman"/>
              </a:rPr>
              <a:t>Correctamente </a:t>
            </a:r>
            <a:r>
              <a:rPr sz="3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-55" dirty="0">
                <a:solidFill>
                  <a:srgbClr val="FFFFFF"/>
                </a:solidFill>
                <a:latin typeface="Times New Roman"/>
                <a:cs typeface="Times New Roman"/>
              </a:rPr>
              <a:t>Re </a:t>
            </a:r>
            <a:r>
              <a:rPr sz="3000" spc="190" dirty="0">
                <a:solidFill>
                  <a:srgbClr val="FFFFFF"/>
                </a:solidFill>
                <a:latin typeface="Times New Roman"/>
                <a:cs typeface="Times New Roman"/>
              </a:rPr>
              <a:t>cursos</a:t>
            </a:r>
            <a:r>
              <a:rPr sz="3000" spc="-2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spc="150" dirty="0">
                <a:solidFill>
                  <a:srgbClr val="FFFFFF"/>
                </a:solidFill>
                <a:latin typeface="Times New Roman"/>
                <a:cs typeface="Times New Roman"/>
              </a:rPr>
              <a:t>Disponibles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33600" y="0"/>
            <a:ext cx="6172200" cy="5027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33600" y="4381500"/>
            <a:ext cx="6905243" cy="5797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384261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371344" y="972946"/>
            <a:ext cx="5552440" cy="3573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6515" algn="r">
              <a:lnSpc>
                <a:spcPct val="100000"/>
              </a:lnSpc>
              <a:spcBef>
                <a:spcPts val="125"/>
              </a:spcBef>
            </a:pPr>
            <a:r>
              <a:rPr sz="7750" spc="375" dirty="0"/>
              <a:t>Nu</a:t>
            </a:r>
            <a:r>
              <a:rPr sz="7750" spc="-715" dirty="0"/>
              <a:t> </a:t>
            </a:r>
            <a:r>
              <a:rPr sz="7750" spc="10" dirty="0"/>
              <a:t>e</a:t>
            </a:r>
            <a:r>
              <a:rPr sz="7750" spc="-595" dirty="0"/>
              <a:t> </a:t>
            </a:r>
            <a:r>
              <a:rPr sz="7750" spc="5" dirty="0"/>
              <a:t>s</a:t>
            </a:r>
            <a:r>
              <a:rPr sz="7750" spc="-730" dirty="0"/>
              <a:t> </a:t>
            </a:r>
            <a:r>
              <a:rPr sz="7750" spc="5" dirty="0"/>
              <a:t>t</a:t>
            </a:r>
            <a:r>
              <a:rPr sz="7750" spc="-855" dirty="0"/>
              <a:t> </a:t>
            </a:r>
            <a:r>
              <a:rPr sz="7750" spc="425" dirty="0"/>
              <a:t>ra</a:t>
            </a:r>
            <a:endParaRPr sz="7750" dirty="0"/>
          </a:p>
          <a:p>
            <a:pPr marL="12700" marR="5080" indent="3271520" algn="r">
              <a:lnSpc>
                <a:spcPct val="100000"/>
              </a:lnSpc>
            </a:pPr>
            <a:r>
              <a:rPr sz="7750" spc="300" dirty="0"/>
              <a:t>Are</a:t>
            </a:r>
            <a:r>
              <a:rPr sz="7750" spc="10" dirty="0"/>
              <a:t>a </a:t>
            </a:r>
            <a:r>
              <a:rPr sz="7750" spc="5" dirty="0"/>
              <a:t> </a:t>
            </a:r>
            <a:r>
              <a:rPr sz="7750" spc="10" dirty="0"/>
              <a:t>d</a:t>
            </a:r>
            <a:r>
              <a:rPr sz="7750" spc="-480" dirty="0"/>
              <a:t> </a:t>
            </a:r>
            <a:r>
              <a:rPr sz="7750" spc="10" dirty="0"/>
              <a:t>e</a:t>
            </a:r>
            <a:r>
              <a:rPr sz="7750" spc="925" dirty="0"/>
              <a:t> </a:t>
            </a:r>
            <a:r>
              <a:rPr sz="7750" spc="360" dirty="0"/>
              <a:t>Se</a:t>
            </a:r>
            <a:r>
              <a:rPr sz="7750" spc="-585" dirty="0"/>
              <a:t> </a:t>
            </a:r>
            <a:r>
              <a:rPr sz="7750" spc="425" dirty="0"/>
              <a:t>rv</a:t>
            </a:r>
            <a:r>
              <a:rPr sz="7750" spc="-955" dirty="0"/>
              <a:t> </a:t>
            </a:r>
            <a:r>
              <a:rPr sz="7750" spc="125" dirty="0"/>
              <a:t>ic</a:t>
            </a:r>
            <a:r>
              <a:rPr sz="7750" spc="-690" dirty="0"/>
              <a:t> </a:t>
            </a:r>
            <a:r>
              <a:rPr sz="7750" spc="250" dirty="0"/>
              <a:t>io</a:t>
            </a:r>
            <a:endParaRPr sz="7750" dirty="0"/>
          </a:p>
        </p:txBody>
      </p:sp>
      <p:sp>
        <p:nvSpPr>
          <p:cNvPr id="4" name="object 4"/>
          <p:cNvSpPr txBox="1"/>
          <p:nvPr/>
        </p:nvSpPr>
        <p:spPr>
          <a:xfrm>
            <a:off x="10328762" y="5923472"/>
            <a:ext cx="7359650" cy="3323590"/>
          </a:xfrm>
          <a:prstGeom prst="rect">
            <a:avLst/>
          </a:prstGeom>
        </p:spPr>
        <p:txBody>
          <a:bodyPr vert="horz" wrap="square" lIns="0" tIns="322580" rIns="0" bIns="0" rtlCol="0">
            <a:spAutoFit/>
          </a:bodyPr>
          <a:lstStyle/>
          <a:p>
            <a:pPr marL="1725295">
              <a:lnSpc>
                <a:spcPct val="100000"/>
              </a:lnSpc>
              <a:spcBef>
                <a:spcPts val="2540"/>
              </a:spcBef>
              <a:tabLst>
                <a:tab pos="3738245" algn="l"/>
                <a:tab pos="5990590" algn="l"/>
              </a:tabLst>
            </a:pPr>
            <a:r>
              <a:rPr sz="3700" spc="130" dirty="0">
                <a:solidFill>
                  <a:srgbClr val="799A01"/>
                </a:solidFill>
                <a:latin typeface="Times New Roman"/>
                <a:cs typeface="Times New Roman"/>
              </a:rPr>
              <a:t>Nu</a:t>
            </a:r>
            <a:r>
              <a:rPr sz="3700" spc="-3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3700" spc="-2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3700" spc="-4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3700" spc="-4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150" dirty="0">
                <a:solidFill>
                  <a:srgbClr val="799A01"/>
                </a:solidFill>
                <a:latin typeface="Times New Roman"/>
                <a:cs typeface="Times New Roman"/>
              </a:rPr>
              <a:t>ro	</a:t>
            </a:r>
            <a:r>
              <a:rPr sz="3700" spc="40" dirty="0">
                <a:solidFill>
                  <a:srgbClr val="799A01"/>
                </a:solidFill>
                <a:latin typeface="Times New Roman"/>
                <a:cs typeface="Times New Roman"/>
              </a:rPr>
              <a:t>Ba</a:t>
            </a:r>
            <a:r>
              <a:rPr sz="3700" spc="-3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3700" spc="-4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u</a:t>
            </a:r>
            <a:r>
              <a:rPr sz="3700" spc="-3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150" dirty="0">
                <a:solidFill>
                  <a:srgbClr val="799A01"/>
                </a:solidFill>
                <a:latin typeface="Times New Roman"/>
                <a:cs typeface="Times New Roman"/>
              </a:rPr>
              <a:t>re</a:t>
            </a:r>
            <a:r>
              <a:rPr sz="3700" spc="-3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150" dirty="0">
                <a:solidFill>
                  <a:srgbClr val="799A01"/>
                </a:solidFill>
                <a:latin typeface="Times New Roman"/>
                <a:cs typeface="Times New Roman"/>
              </a:rPr>
              <a:t>ro	</a:t>
            </a:r>
            <a:r>
              <a:rPr sz="3700" spc="50" dirty="0">
                <a:solidFill>
                  <a:srgbClr val="799A01"/>
                </a:solidFill>
                <a:latin typeface="Times New Roman"/>
                <a:cs typeface="Times New Roman"/>
              </a:rPr>
              <a:t>Lo</a:t>
            </a:r>
            <a:r>
              <a:rPr sz="3700" spc="-4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c</a:t>
            </a:r>
            <a:r>
              <a:rPr sz="3700" spc="-3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3700" spc="-3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l</a:t>
            </a:r>
            <a:endParaRPr sz="3700">
              <a:latin typeface="Times New Roman"/>
              <a:cs typeface="Times New Roman"/>
            </a:endParaRPr>
          </a:p>
          <a:p>
            <a:pPr marL="12700" marR="43180" indent="668655" algn="r">
              <a:lnSpc>
                <a:spcPct val="125000"/>
              </a:lnSpc>
              <a:spcBef>
                <a:spcPts val="1085"/>
              </a:spcBef>
            </a:pPr>
            <a:r>
              <a:rPr sz="3000" spc="-5" dirty="0">
                <a:solidFill>
                  <a:srgbClr val="799A01"/>
                </a:solidFill>
                <a:latin typeface="Arial"/>
                <a:cs typeface="Arial"/>
              </a:rPr>
              <a:t>270,000 residentes en nuestra</a:t>
            </a:r>
            <a:r>
              <a:rPr sz="3000" spc="5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799A01"/>
                </a:solidFill>
                <a:latin typeface="Arial"/>
                <a:cs typeface="Arial"/>
              </a:rPr>
              <a:t>area</a:t>
            </a:r>
            <a:r>
              <a:rPr sz="3000" spc="1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799A01"/>
                </a:solidFill>
                <a:latin typeface="Arial"/>
                <a:cs typeface="Arial"/>
              </a:rPr>
              <a:t>de  </a:t>
            </a:r>
            <a:r>
              <a:rPr sz="3000" spc="95" dirty="0">
                <a:solidFill>
                  <a:srgbClr val="799A01"/>
                </a:solidFill>
                <a:latin typeface="Times New Roman"/>
                <a:cs typeface="Times New Roman"/>
              </a:rPr>
              <a:t>servic</a:t>
            </a:r>
            <a:r>
              <a:rPr sz="3000" spc="-6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65" dirty="0">
                <a:solidFill>
                  <a:srgbClr val="799A01"/>
                </a:solidFill>
                <a:latin typeface="Times New Roman"/>
                <a:cs typeface="Times New Roman"/>
              </a:rPr>
              <a:t>io. </a:t>
            </a:r>
            <a:r>
              <a:rPr sz="3000" spc="175" dirty="0">
                <a:solidFill>
                  <a:srgbClr val="799A01"/>
                </a:solidFill>
                <a:latin typeface="Times New Roman"/>
                <a:cs typeface="Times New Roman"/>
              </a:rPr>
              <a:t>Compartimos </a:t>
            </a:r>
            <a:r>
              <a:rPr sz="3000" spc="155" dirty="0">
                <a:solidFill>
                  <a:srgbClr val="799A01"/>
                </a:solidFill>
                <a:latin typeface="Times New Roman"/>
                <a:cs typeface="Times New Roman"/>
              </a:rPr>
              <a:t>un </a:t>
            </a:r>
            <a:r>
              <a:rPr sz="3000" spc="135" dirty="0">
                <a:solidFill>
                  <a:srgbClr val="799A01"/>
                </a:solidFill>
                <a:latin typeface="Times New Roman"/>
                <a:cs typeface="Times New Roman"/>
              </a:rPr>
              <a:t>mismo</a:t>
            </a:r>
            <a:r>
              <a:rPr sz="3000" spc="1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90" dirty="0">
                <a:solidFill>
                  <a:srgbClr val="799A01"/>
                </a:solidFill>
                <a:latin typeface="Times New Roman"/>
                <a:cs typeface="Times New Roman"/>
              </a:rPr>
              <a:t>basurero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60" dirty="0">
                <a:solidFill>
                  <a:srgbClr val="799A01"/>
                </a:solidFill>
                <a:latin typeface="Times New Roman"/>
                <a:cs typeface="Times New Roman"/>
              </a:rPr>
              <a:t>incluyend</a:t>
            </a:r>
            <a:r>
              <a:rPr sz="30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3000" spc="1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5</a:t>
            </a:r>
            <a:r>
              <a:rPr sz="3000" spc="1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25" dirty="0">
                <a:solidFill>
                  <a:srgbClr val="799A01"/>
                </a:solidFill>
                <a:latin typeface="Times New Roman"/>
                <a:cs typeface="Times New Roman"/>
              </a:rPr>
              <a:t>ciud</a:t>
            </a:r>
            <a:r>
              <a:rPr sz="30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250" dirty="0">
                <a:solidFill>
                  <a:srgbClr val="799A01"/>
                </a:solidFill>
                <a:latin typeface="Times New Roman"/>
                <a:cs typeface="Times New Roman"/>
              </a:rPr>
              <a:t>ades</a:t>
            </a:r>
            <a:r>
              <a:rPr sz="3000" spc="12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3000" spc="-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60" dirty="0">
                <a:solidFill>
                  <a:srgbClr val="799A01"/>
                </a:solidFill>
                <a:latin typeface="Times New Roman"/>
                <a:cs typeface="Times New Roman"/>
              </a:rPr>
              <a:t>parte</a:t>
            </a:r>
            <a:r>
              <a:rPr sz="3000" spc="2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30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3000" spc="-409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l</a:t>
            </a:r>
            <a:endParaRPr sz="3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900"/>
              </a:spcBef>
            </a:pPr>
            <a:r>
              <a:rPr sz="3000" spc="220" dirty="0">
                <a:solidFill>
                  <a:srgbClr val="799A01"/>
                </a:solidFill>
                <a:latin typeface="Times New Roman"/>
                <a:cs typeface="Times New Roman"/>
              </a:rPr>
              <a:t>cond</a:t>
            </a:r>
            <a:r>
              <a:rPr sz="30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50" dirty="0">
                <a:solidFill>
                  <a:srgbClr val="799A01"/>
                </a:solidFill>
                <a:latin typeface="Times New Roman"/>
                <a:cs typeface="Times New Roman"/>
              </a:rPr>
              <a:t>ad</a:t>
            </a:r>
            <a:r>
              <a:rPr sz="30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3000" spc="1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30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3000" spc="2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60" dirty="0">
                <a:solidFill>
                  <a:srgbClr val="799A01"/>
                </a:solidFill>
                <a:latin typeface="Times New Roman"/>
                <a:cs typeface="Times New Roman"/>
              </a:rPr>
              <a:t>Monterey</a:t>
            </a:r>
            <a:r>
              <a:rPr sz="3000" spc="-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55" dirty="0">
                <a:solidFill>
                  <a:srgbClr val="799A01"/>
                </a:solidFill>
                <a:latin typeface="Times New Roman"/>
                <a:cs typeface="Times New Roman"/>
              </a:rPr>
              <a:t>no</a:t>
            </a:r>
            <a:r>
              <a:rPr sz="3000" spc="2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204" dirty="0">
                <a:solidFill>
                  <a:srgbClr val="799A01"/>
                </a:solidFill>
                <a:latin typeface="Times New Roman"/>
                <a:cs typeface="Times New Roman"/>
              </a:rPr>
              <a:t>incorporado.</a:t>
            </a:r>
            <a:r>
              <a:rPr sz="3000" spc="-4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2140" y="1359408"/>
            <a:ext cx="14523707" cy="817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6259" y="934211"/>
            <a:ext cx="8310880" cy="2083435"/>
          </a:xfrm>
          <a:custGeom>
            <a:avLst/>
            <a:gdLst/>
            <a:ahLst/>
            <a:cxnLst/>
            <a:rect l="l" t="t" r="r" b="b"/>
            <a:pathLst>
              <a:path w="8310880" h="2083435">
                <a:moveTo>
                  <a:pt x="0" y="0"/>
                </a:moveTo>
                <a:lnTo>
                  <a:pt x="8310372" y="0"/>
                </a:lnTo>
                <a:lnTo>
                  <a:pt x="8310372" y="2083307"/>
                </a:lnTo>
                <a:lnTo>
                  <a:pt x="0" y="2083307"/>
                </a:lnTo>
                <a:lnTo>
                  <a:pt x="0" y="0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34865" y="892097"/>
            <a:ext cx="7192645" cy="2097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6565"/>
              </a:lnSpc>
              <a:spcBef>
                <a:spcPts val="95"/>
              </a:spcBef>
            </a:pPr>
            <a:r>
              <a:rPr sz="5500" spc="130" dirty="0">
                <a:solidFill>
                  <a:srgbClr val="FFFFFF"/>
                </a:solidFill>
              </a:rPr>
              <a:t>Es</a:t>
            </a:r>
            <a:r>
              <a:rPr sz="5500" spc="-5" dirty="0">
                <a:solidFill>
                  <a:srgbClr val="FFFFFF"/>
                </a:solidFill>
              </a:rPr>
              <a:t>te es </a:t>
            </a:r>
            <a:r>
              <a:rPr sz="5500" spc="-5" dirty="0" err="1">
                <a:solidFill>
                  <a:srgbClr val="FFFFFF"/>
                </a:solidFill>
              </a:rPr>
              <a:t>el</a:t>
            </a:r>
            <a:endParaRPr sz="5500" dirty="0"/>
          </a:p>
          <a:p>
            <a:pPr marL="1456690" algn="ctr">
              <a:lnSpc>
                <a:spcPts val="9745"/>
              </a:lnSpc>
            </a:pPr>
            <a:r>
              <a:rPr sz="8150" spc="160" dirty="0">
                <a:solidFill>
                  <a:srgbClr val="FFFFFF"/>
                </a:solidFill>
              </a:rPr>
              <a:t>"Ba</a:t>
            </a:r>
            <a:r>
              <a:rPr sz="8150" spc="-720" dirty="0">
                <a:solidFill>
                  <a:srgbClr val="FFFFFF"/>
                </a:solidFill>
              </a:rPr>
              <a:t> </a:t>
            </a:r>
            <a:r>
              <a:rPr sz="8150" spc="5" dirty="0">
                <a:solidFill>
                  <a:srgbClr val="FFFFFF"/>
                </a:solidFill>
              </a:rPr>
              <a:t>s</a:t>
            </a:r>
            <a:r>
              <a:rPr sz="8150" spc="-745" dirty="0">
                <a:solidFill>
                  <a:srgbClr val="FFFFFF"/>
                </a:solidFill>
              </a:rPr>
              <a:t> </a:t>
            </a:r>
            <a:r>
              <a:rPr sz="8150" spc="10" dirty="0">
                <a:solidFill>
                  <a:srgbClr val="FFFFFF"/>
                </a:solidFill>
              </a:rPr>
              <a:t>u</a:t>
            </a:r>
            <a:r>
              <a:rPr sz="8150" spc="-755" dirty="0">
                <a:solidFill>
                  <a:srgbClr val="FFFFFF"/>
                </a:solidFill>
              </a:rPr>
              <a:t> </a:t>
            </a:r>
            <a:r>
              <a:rPr sz="8150" spc="445" dirty="0">
                <a:solidFill>
                  <a:srgbClr val="FFFFFF"/>
                </a:solidFill>
              </a:rPr>
              <a:t>re</a:t>
            </a:r>
            <a:r>
              <a:rPr sz="8150" spc="-605" dirty="0">
                <a:solidFill>
                  <a:srgbClr val="FFFFFF"/>
                </a:solidFill>
              </a:rPr>
              <a:t> </a:t>
            </a:r>
            <a:r>
              <a:rPr sz="8150" spc="445" dirty="0">
                <a:solidFill>
                  <a:srgbClr val="FFFFFF"/>
                </a:solidFill>
              </a:rPr>
              <a:t>ro</a:t>
            </a:r>
            <a:r>
              <a:rPr sz="8150" spc="-885" dirty="0">
                <a:solidFill>
                  <a:srgbClr val="FFFFFF"/>
                </a:solidFill>
              </a:rPr>
              <a:t> </a:t>
            </a:r>
            <a:r>
              <a:rPr sz="8150" spc="5" dirty="0">
                <a:solidFill>
                  <a:srgbClr val="FFFFFF"/>
                </a:solidFill>
              </a:rPr>
              <a:t>"</a:t>
            </a:r>
            <a:endParaRPr sz="8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462271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55284" y="2452515"/>
            <a:ext cx="8949055" cy="0"/>
          </a:xfrm>
          <a:custGeom>
            <a:avLst/>
            <a:gdLst/>
            <a:ahLst/>
            <a:cxnLst/>
            <a:rect l="l" t="t" r="r" b="b"/>
            <a:pathLst>
              <a:path w="8949055">
                <a:moveTo>
                  <a:pt x="0" y="0"/>
                </a:moveTo>
                <a:lnTo>
                  <a:pt x="8948928" y="0"/>
                </a:lnTo>
              </a:path>
            </a:pathLst>
          </a:custGeom>
          <a:ln w="57911">
            <a:solidFill>
              <a:srgbClr val="799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55283" y="3545230"/>
            <a:ext cx="2022475" cy="0"/>
          </a:xfrm>
          <a:custGeom>
            <a:avLst/>
            <a:gdLst/>
            <a:ahLst/>
            <a:cxnLst/>
            <a:rect l="l" t="t" r="r" b="b"/>
            <a:pathLst>
              <a:path w="2022475">
                <a:moveTo>
                  <a:pt x="0" y="0"/>
                </a:moveTo>
                <a:lnTo>
                  <a:pt x="2022348" y="0"/>
                </a:lnTo>
              </a:path>
            </a:pathLst>
          </a:custGeom>
          <a:ln w="57911">
            <a:solidFill>
              <a:srgbClr val="799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700"/>
              </a:lnSpc>
              <a:spcBef>
                <a:spcPts val="100"/>
              </a:spcBef>
            </a:pPr>
            <a:r>
              <a:rPr spc="125" dirty="0"/>
              <a:t>En</a:t>
            </a:r>
            <a:r>
              <a:rPr spc="630" dirty="0"/>
              <a:t> </a:t>
            </a:r>
            <a:r>
              <a:rPr dirty="0"/>
              <a:t>e</a:t>
            </a:r>
            <a:r>
              <a:rPr spc="-840" dirty="0"/>
              <a:t> </a:t>
            </a:r>
            <a:r>
              <a:rPr dirty="0"/>
              <a:t>l</a:t>
            </a:r>
            <a:r>
              <a:rPr spc="-425" dirty="0"/>
              <a:t> </a:t>
            </a:r>
            <a:r>
              <a:rPr dirty="0"/>
              <a:t>2</a:t>
            </a:r>
            <a:r>
              <a:rPr spc="-790" dirty="0"/>
              <a:t> </a:t>
            </a:r>
            <a:r>
              <a:rPr dirty="0"/>
              <a:t>0</a:t>
            </a:r>
            <a:r>
              <a:rPr spc="-790" dirty="0"/>
              <a:t> </a:t>
            </a:r>
            <a:r>
              <a:rPr dirty="0"/>
              <a:t>2</a:t>
            </a:r>
            <a:r>
              <a:rPr spc="-790" dirty="0"/>
              <a:t> </a:t>
            </a:r>
            <a:r>
              <a:rPr dirty="0"/>
              <a:t>2</a:t>
            </a:r>
            <a:r>
              <a:rPr spc="-790" dirty="0"/>
              <a:t> </a:t>
            </a:r>
            <a:r>
              <a:rPr dirty="0"/>
              <a:t>,</a:t>
            </a:r>
          </a:p>
          <a:p>
            <a:pPr marL="12700" marR="5080">
              <a:lnSpc>
                <a:spcPct val="79700"/>
              </a:lnSpc>
              <a:spcBef>
                <a:spcPts val="1095"/>
              </a:spcBef>
            </a:pPr>
            <a:r>
              <a:rPr dirty="0"/>
              <a:t>4</a:t>
            </a:r>
            <a:r>
              <a:rPr spc="-795" dirty="0"/>
              <a:t> </a:t>
            </a:r>
            <a:r>
              <a:rPr dirty="0"/>
              <a:t>7</a:t>
            </a:r>
            <a:r>
              <a:rPr spc="-795" dirty="0"/>
              <a:t> </a:t>
            </a:r>
            <a:r>
              <a:rPr dirty="0"/>
              <a:t>6</a:t>
            </a:r>
            <a:r>
              <a:rPr spc="785" dirty="0"/>
              <a:t> </a:t>
            </a:r>
            <a:r>
              <a:rPr spc="325" dirty="0"/>
              <a:t>Millon</a:t>
            </a:r>
            <a:r>
              <a:rPr spc="-960" dirty="0"/>
              <a:t> </a:t>
            </a:r>
            <a:r>
              <a:rPr dirty="0"/>
              <a:t>e</a:t>
            </a:r>
            <a:r>
              <a:rPr spc="-844" dirty="0"/>
              <a:t> </a:t>
            </a:r>
            <a:r>
              <a:rPr spc="-5" dirty="0"/>
              <a:t>s</a:t>
            </a:r>
            <a:r>
              <a:rPr spc="585" dirty="0"/>
              <a:t> </a:t>
            </a:r>
            <a:r>
              <a:rPr dirty="0"/>
              <a:t>d</a:t>
            </a:r>
            <a:r>
              <a:rPr spc="-740" dirty="0"/>
              <a:t> </a:t>
            </a:r>
            <a:r>
              <a:rPr dirty="0"/>
              <a:t>e  </a:t>
            </a:r>
            <a:r>
              <a:rPr spc="120" dirty="0"/>
              <a:t>lb</a:t>
            </a:r>
            <a:r>
              <a:rPr spc="-740" dirty="0"/>
              <a:t> </a:t>
            </a:r>
            <a:r>
              <a:rPr spc="-5" dirty="0"/>
              <a:t>s</a:t>
            </a:r>
            <a:r>
              <a:rPr spc="-1005" dirty="0"/>
              <a:t> </a:t>
            </a:r>
            <a:r>
              <a:rPr dirty="0"/>
              <a:t>.</a:t>
            </a:r>
            <a:r>
              <a:rPr spc="-525" dirty="0"/>
              <a:t> </a:t>
            </a:r>
            <a:r>
              <a:rPr dirty="0"/>
              <a:t>d</a:t>
            </a:r>
            <a:r>
              <a:rPr spc="-735" dirty="0"/>
              <a:t> </a:t>
            </a:r>
            <a:r>
              <a:rPr dirty="0"/>
              <a:t>e</a:t>
            </a:r>
            <a:r>
              <a:rPr spc="750" dirty="0"/>
              <a:t> </a:t>
            </a:r>
            <a:r>
              <a:rPr dirty="0"/>
              <a:t>b</a:t>
            </a:r>
            <a:r>
              <a:rPr spc="-735" dirty="0"/>
              <a:t> </a:t>
            </a:r>
            <a:r>
              <a:rPr dirty="0"/>
              <a:t>a</a:t>
            </a:r>
            <a:r>
              <a:rPr spc="-969" dirty="0"/>
              <a:t> </a:t>
            </a:r>
            <a:r>
              <a:rPr spc="-5" dirty="0"/>
              <a:t>s</a:t>
            </a:r>
            <a:r>
              <a:rPr spc="-1005" dirty="0"/>
              <a:t> </a:t>
            </a:r>
            <a:r>
              <a:rPr dirty="0"/>
              <a:t>u</a:t>
            </a:r>
            <a:r>
              <a:rPr spc="-994" dirty="0"/>
              <a:t> </a:t>
            </a:r>
            <a:r>
              <a:rPr spc="390" dirty="0"/>
              <a:t>ra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42965" y="3366790"/>
            <a:ext cx="10077450" cy="4674235"/>
          </a:xfrm>
          <a:prstGeom prst="rect">
            <a:avLst/>
          </a:prstGeom>
        </p:spPr>
        <p:txBody>
          <a:bodyPr vert="horz" wrap="square" lIns="0" tIns="290830" rIns="0" bIns="0" rtlCol="0">
            <a:spAutoFit/>
          </a:bodyPr>
          <a:lstStyle/>
          <a:p>
            <a:pPr marL="12700" marR="5080">
              <a:lnSpc>
                <a:spcPct val="79700"/>
              </a:lnSpc>
              <a:spcBef>
                <a:spcPts val="2290"/>
              </a:spcBef>
            </a:pPr>
            <a:r>
              <a:rPr sz="9000" spc="200" dirty="0">
                <a:solidFill>
                  <a:srgbClr val="799A01"/>
                </a:solidFill>
                <a:latin typeface="Times New Roman"/>
                <a:cs typeface="Times New Roman"/>
              </a:rPr>
              <a:t>fu</a:t>
            </a:r>
            <a:r>
              <a:rPr sz="9000" spc="-10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9000" spc="-8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625" dirty="0">
                <a:solidFill>
                  <a:srgbClr val="799A01"/>
                </a:solidFill>
                <a:latin typeface="Times New Roman"/>
                <a:cs typeface="Times New Roman"/>
              </a:rPr>
              <a:t>ron</a:t>
            </a:r>
            <a:r>
              <a:rPr sz="9000" spc="6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9000" spc="-8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9000" spc="-9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9000" spc="-12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9000" spc="-8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515" dirty="0">
                <a:solidFill>
                  <a:srgbClr val="799A01"/>
                </a:solidFill>
                <a:latin typeface="Times New Roman"/>
                <a:cs typeface="Times New Roman"/>
              </a:rPr>
              <a:t>rra</a:t>
            </a:r>
            <a:r>
              <a:rPr sz="9000" spc="-9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9000" spc="-7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9000" spc="-969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s 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9000" spc="-8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9000" spc="6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9000" spc="-9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u</a:t>
            </a:r>
            <a:r>
              <a:rPr sz="9000" spc="-99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9000" spc="-8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9000" spc="-10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9000" spc="-11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390" dirty="0">
                <a:solidFill>
                  <a:srgbClr val="799A01"/>
                </a:solidFill>
                <a:latin typeface="Times New Roman"/>
                <a:cs typeface="Times New Roman"/>
              </a:rPr>
              <a:t>ro</a:t>
            </a:r>
            <a:endParaRPr sz="9000" dirty="0">
              <a:latin typeface="Times New Roman"/>
              <a:cs typeface="Times New Roman"/>
            </a:endParaRPr>
          </a:p>
          <a:p>
            <a:pPr marL="12700">
              <a:lnSpc>
                <a:spcPts val="7500"/>
              </a:lnSpc>
            </a:pP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b</a:t>
            </a:r>
            <a:r>
              <a:rPr sz="9000" spc="-7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9000" spc="-969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9000" spc="-10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u</a:t>
            </a:r>
            <a:r>
              <a:rPr sz="9000" spc="-9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390" dirty="0">
                <a:solidFill>
                  <a:srgbClr val="799A01"/>
                </a:solidFill>
                <a:latin typeface="Times New Roman"/>
                <a:cs typeface="Times New Roman"/>
              </a:rPr>
              <a:t>re</a:t>
            </a:r>
            <a:r>
              <a:rPr sz="9000" spc="-8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390" dirty="0">
                <a:solidFill>
                  <a:srgbClr val="799A01"/>
                </a:solidFill>
                <a:latin typeface="Times New Roman"/>
                <a:cs typeface="Times New Roman"/>
              </a:rPr>
              <a:t>ro</a:t>
            </a:r>
            <a:r>
              <a:rPr sz="9000" spc="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9000" spc="-7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endParaRPr sz="9000" dirty="0">
              <a:latin typeface="Times New Roman"/>
              <a:cs typeface="Times New Roman"/>
            </a:endParaRPr>
          </a:p>
          <a:p>
            <a:pPr marL="12700">
              <a:lnSpc>
                <a:spcPts val="9695"/>
              </a:lnSpc>
            </a:pP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J</a:t>
            </a:r>
            <a:r>
              <a:rPr sz="9000" spc="-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550" dirty="0">
                <a:solidFill>
                  <a:srgbClr val="799A01"/>
                </a:solidFill>
                <a:latin typeface="Times New Roman"/>
                <a:cs typeface="Times New Roman"/>
              </a:rPr>
              <a:t>oh</a:t>
            </a:r>
            <a:r>
              <a:rPr sz="9000" spc="-9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9000" spc="-9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9000" spc="-10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550" dirty="0">
                <a:solidFill>
                  <a:srgbClr val="799A01"/>
                </a:solidFill>
                <a:latin typeface="Times New Roman"/>
                <a:cs typeface="Times New Roman"/>
              </a:rPr>
              <a:t>on</a:t>
            </a:r>
            <a:r>
              <a:rPr sz="9000" spc="6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300" dirty="0">
                <a:solidFill>
                  <a:srgbClr val="799A01"/>
                </a:solidFill>
                <a:latin typeface="Times New Roman"/>
                <a:cs typeface="Times New Roman"/>
              </a:rPr>
              <a:t>Ca</a:t>
            </a:r>
            <a:r>
              <a:rPr sz="9000" spc="-969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9000" spc="-9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9000" spc="610" dirty="0">
                <a:solidFill>
                  <a:srgbClr val="799A01"/>
                </a:solidFill>
                <a:latin typeface="Times New Roman"/>
                <a:cs typeface="Times New Roman"/>
              </a:rPr>
              <a:t>yon</a:t>
            </a:r>
            <a:endParaRPr sz="90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42584" y="8800687"/>
            <a:ext cx="8713470" cy="121793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3300" dirty="0">
                <a:solidFill>
                  <a:srgbClr val="799A01"/>
                </a:solidFill>
                <a:latin typeface="Arial"/>
                <a:cs typeface="Arial"/>
              </a:rPr>
              <a:t>ESO ES </a:t>
            </a:r>
            <a:r>
              <a:rPr sz="3300" spc="-5" dirty="0">
                <a:solidFill>
                  <a:srgbClr val="799A01"/>
                </a:solidFill>
                <a:latin typeface="Arial"/>
                <a:cs typeface="Arial"/>
              </a:rPr>
              <a:t>CERCA DE </a:t>
            </a:r>
            <a:r>
              <a:rPr sz="3300" dirty="0">
                <a:solidFill>
                  <a:srgbClr val="799A01"/>
                </a:solidFill>
                <a:latin typeface="Arial"/>
                <a:cs typeface="Arial"/>
              </a:rPr>
              <a:t>5.7 LIBRAS </a:t>
            </a:r>
            <a:r>
              <a:rPr sz="3300" spc="-5" dirty="0">
                <a:solidFill>
                  <a:srgbClr val="799A01"/>
                </a:solidFill>
                <a:latin typeface="Arial"/>
                <a:cs typeface="Arial"/>
              </a:rPr>
              <a:t>DE</a:t>
            </a:r>
            <a:r>
              <a:rPr sz="3300" spc="-5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3300" dirty="0">
                <a:solidFill>
                  <a:srgbClr val="799A01"/>
                </a:solidFill>
                <a:latin typeface="Arial"/>
                <a:cs typeface="Arial"/>
              </a:rPr>
              <a:t>BASURA</a:t>
            </a:r>
            <a:endParaRPr sz="3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  <a:tabLst>
                <a:tab pos="1135380" algn="l"/>
              </a:tabLst>
            </a:pP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3300" spc="-2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3300" spc="-3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R	</a:t>
            </a:r>
            <a:r>
              <a:rPr sz="3300" spc="210" dirty="0">
                <a:solidFill>
                  <a:srgbClr val="799A01"/>
                </a:solidFill>
                <a:latin typeface="Times New Roman"/>
                <a:cs typeface="Times New Roman"/>
              </a:rPr>
              <a:t>DIA!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6403" y="3808476"/>
            <a:ext cx="2787397" cy="2187330"/>
          </a:xfrm>
          <a:prstGeom prst="rect">
            <a:avLst/>
          </a:prstGeom>
          <a:solidFill>
            <a:srgbClr val="799A01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608965" marR="634365" indent="67945" algn="just">
              <a:lnSpc>
                <a:spcPct val="99100"/>
              </a:lnSpc>
            </a:pPr>
            <a:r>
              <a:rPr lang="en-US" sz="3700" spc="155" dirty="0">
                <a:solidFill>
                  <a:srgbClr val="FFFFFF"/>
                </a:solidFill>
                <a:latin typeface="Times New Roman"/>
                <a:cs typeface="Times New Roman"/>
              </a:rPr>
              <a:t>¿</a:t>
            </a:r>
            <a:r>
              <a:rPr sz="3700" spc="155" dirty="0">
                <a:solidFill>
                  <a:srgbClr val="FFFFFF"/>
                </a:solidFill>
                <a:latin typeface="Times New Roman"/>
                <a:cs typeface="Times New Roman"/>
              </a:rPr>
              <a:t>Sa</a:t>
            </a:r>
            <a:r>
              <a:rPr sz="3700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lang="en-US" sz="3700" spc="4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700" spc="40" dirty="0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sz="3700" spc="-5" dirty="0" err="1">
                <a:solidFill>
                  <a:srgbClr val="FFFFFF"/>
                </a:solidFill>
                <a:latin typeface="Times New Roman"/>
                <a:cs typeface="Times New Roman"/>
              </a:rPr>
              <a:t>us</a:t>
            </a:r>
            <a:r>
              <a:rPr sz="3700" spc="215" dirty="0" err="1">
                <a:solidFill>
                  <a:srgbClr val="FFFFFF"/>
                </a:solidFill>
                <a:latin typeface="Times New Roman"/>
                <a:cs typeface="Times New Roman"/>
              </a:rPr>
              <a:t>te</a:t>
            </a:r>
            <a:r>
              <a:rPr sz="3700" spc="-5" dirty="0" err="1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700" spc="-5" dirty="0">
                <a:solidFill>
                  <a:srgbClr val="FFFFFF"/>
                </a:solidFill>
                <a:latin typeface="Times New Roman"/>
                <a:cs typeface="Times New Roman"/>
              </a:rPr>
              <a:t>  que?</a:t>
            </a:r>
            <a:endParaRPr sz="37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596380" cy="10287000"/>
          </a:xfrm>
          <a:custGeom>
            <a:avLst/>
            <a:gdLst/>
            <a:ahLst/>
            <a:cxnLst/>
            <a:rect l="l" t="t" r="r" b="b"/>
            <a:pathLst>
              <a:path w="6596380" h="10287000">
                <a:moveTo>
                  <a:pt x="0" y="10287000"/>
                </a:moveTo>
                <a:lnTo>
                  <a:pt x="6595872" y="10287000"/>
                </a:lnTo>
                <a:lnTo>
                  <a:pt x="6595872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95871" y="0"/>
            <a:ext cx="11692255" cy="10287000"/>
          </a:xfrm>
          <a:custGeom>
            <a:avLst/>
            <a:gdLst/>
            <a:ahLst/>
            <a:cxnLst/>
            <a:rect l="l" t="t" r="r" b="b"/>
            <a:pathLst>
              <a:path w="11692255" h="10287000">
                <a:moveTo>
                  <a:pt x="0" y="10287000"/>
                </a:moveTo>
                <a:lnTo>
                  <a:pt x="11692128" y="10287000"/>
                </a:lnTo>
                <a:lnTo>
                  <a:pt x="11692128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58940" y="1630679"/>
            <a:ext cx="11178539" cy="7168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367" y="3963796"/>
            <a:ext cx="6305550" cy="26422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10290"/>
              </a:lnSpc>
              <a:spcBef>
                <a:spcPts val="459"/>
              </a:spcBef>
            </a:pPr>
            <a:r>
              <a:rPr sz="8600" spc="-5" dirty="0">
                <a:solidFill>
                  <a:srgbClr val="FFFFFF"/>
                </a:solidFill>
              </a:rPr>
              <a:t>¿ </a:t>
            </a:r>
            <a:r>
              <a:rPr sz="8600" spc="540" dirty="0">
                <a:solidFill>
                  <a:srgbClr val="FFFFFF"/>
                </a:solidFill>
              </a:rPr>
              <a:t>POR </a:t>
            </a:r>
            <a:r>
              <a:rPr sz="8600" spc="325" dirty="0">
                <a:solidFill>
                  <a:srgbClr val="FFFFFF"/>
                </a:solidFill>
              </a:rPr>
              <a:t>QUÉ  </a:t>
            </a:r>
            <a:r>
              <a:rPr sz="8600" spc="280" dirty="0">
                <a:solidFill>
                  <a:srgbClr val="FFFFFF"/>
                </a:solidFill>
              </a:rPr>
              <a:t>R</a:t>
            </a:r>
            <a:r>
              <a:rPr sz="8600" spc="409" dirty="0">
                <a:solidFill>
                  <a:srgbClr val="FFFFFF"/>
                </a:solidFill>
              </a:rPr>
              <a:t>E</a:t>
            </a:r>
            <a:r>
              <a:rPr sz="8600" spc="735" dirty="0">
                <a:solidFill>
                  <a:srgbClr val="FFFFFF"/>
                </a:solidFill>
              </a:rPr>
              <a:t>C</a:t>
            </a:r>
            <a:r>
              <a:rPr sz="8600" dirty="0">
                <a:solidFill>
                  <a:srgbClr val="FFFFFF"/>
                </a:solidFill>
              </a:rPr>
              <a:t>I</a:t>
            </a:r>
            <a:r>
              <a:rPr sz="8600" spc="735" dirty="0">
                <a:solidFill>
                  <a:srgbClr val="FFFFFF"/>
                </a:solidFill>
              </a:rPr>
              <a:t>C</a:t>
            </a:r>
            <a:r>
              <a:rPr sz="8600" spc="310" dirty="0">
                <a:solidFill>
                  <a:srgbClr val="FFFFFF"/>
                </a:solidFill>
              </a:rPr>
              <a:t>L</a:t>
            </a:r>
            <a:r>
              <a:rPr sz="8600" spc="25" dirty="0">
                <a:solidFill>
                  <a:srgbClr val="FFFFFF"/>
                </a:solidFill>
              </a:rPr>
              <a:t>A</a:t>
            </a:r>
            <a:r>
              <a:rPr sz="8600" spc="285" dirty="0">
                <a:solidFill>
                  <a:srgbClr val="FFFFFF"/>
                </a:solidFill>
              </a:rPr>
              <a:t>R?</a:t>
            </a:r>
            <a:endParaRPr sz="8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66032" y="0"/>
            <a:ext cx="8221967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6259" y="1167383"/>
            <a:ext cx="7157084" cy="1603375"/>
          </a:xfrm>
          <a:prstGeom prst="rect">
            <a:avLst/>
          </a:prstGeom>
          <a:solidFill>
            <a:srgbClr val="799A01"/>
          </a:solidFill>
        </p:spPr>
        <p:txBody>
          <a:bodyPr vert="horz" wrap="square" lIns="0" tIns="151765" rIns="0" bIns="0" rtlCol="0">
            <a:spAutoFit/>
          </a:bodyPr>
          <a:lstStyle/>
          <a:p>
            <a:pPr marL="295275">
              <a:lnSpc>
                <a:spcPct val="100000"/>
              </a:lnSpc>
              <a:spcBef>
                <a:spcPts val="1195"/>
              </a:spcBef>
            </a:pPr>
            <a:r>
              <a:rPr sz="8000" spc="220" dirty="0">
                <a:solidFill>
                  <a:srgbClr val="FFFFFF"/>
                </a:solidFill>
              </a:rPr>
              <a:t>LEY</a:t>
            </a:r>
            <a:r>
              <a:rPr sz="8000" spc="-745" dirty="0">
                <a:solidFill>
                  <a:srgbClr val="FFFFFF"/>
                </a:solidFill>
              </a:rPr>
              <a:t> </a:t>
            </a:r>
            <a:r>
              <a:rPr sz="8000" spc="360" dirty="0">
                <a:solidFill>
                  <a:srgbClr val="FFFFFF"/>
                </a:solidFill>
              </a:rPr>
              <a:t>SB</a:t>
            </a:r>
            <a:r>
              <a:rPr sz="8000" spc="-18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1</a:t>
            </a:r>
            <a:r>
              <a:rPr sz="8000" spc="-55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3</a:t>
            </a:r>
            <a:r>
              <a:rPr sz="8000" spc="-55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8</a:t>
            </a:r>
            <a:r>
              <a:rPr sz="8000" spc="-555" dirty="0">
                <a:solidFill>
                  <a:srgbClr val="FFFFFF"/>
                </a:solidFill>
              </a:rPr>
              <a:t> </a:t>
            </a:r>
            <a:r>
              <a:rPr sz="8000" dirty="0">
                <a:solidFill>
                  <a:srgbClr val="FFFFFF"/>
                </a:solidFill>
              </a:rPr>
              <a:t>3</a:t>
            </a:r>
            <a:endParaRPr sz="8000"/>
          </a:p>
        </p:txBody>
      </p:sp>
      <p:sp>
        <p:nvSpPr>
          <p:cNvPr id="4" name="object 4"/>
          <p:cNvSpPr txBox="1"/>
          <p:nvPr/>
        </p:nvSpPr>
        <p:spPr>
          <a:xfrm>
            <a:off x="3363619" y="4152192"/>
            <a:ext cx="6837680" cy="30035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261620">
              <a:lnSpc>
                <a:spcPts val="4390"/>
              </a:lnSpc>
              <a:spcBef>
                <a:spcPts val="280"/>
              </a:spcBef>
              <a:tabLst>
                <a:tab pos="2792095" algn="l"/>
                <a:tab pos="6038850" algn="l"/>
              </a:tabLst>
            </a:pPr>
            <a:r>
              <a:rPr sz="3700" spc="155" dirty="0">
                <a:solidFill>
                  <a:srgbClr val="799A01"/>
                </a:solidFill>
                <a:latin typeface="Times New Roman"/>
                <a:cs typeface="Times New Roman"/>
              </a:rPr>
              <a:t>Se</a:t>
            </a:r>
            <a:r>
              <a:rPr sz="3700" spc="-3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3700" spc="-2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3700" spc="-3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145" dirty="0">
                <a:solidFill>
                  <a:srgbClr val="799A01"/>
                </a:solidFill>
                <a:latin typeface="Times New Roman"/>
                <a:cs typeface="Times New Roman"/>
              </a:rPr>
              <a:t>ra</a:t>
            </a:r>
            <a:r>
              <a:rPr sz="3700" spc="-3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r</a:t>
            </a:r>
            <a:r>
              <a:rPr sz="3700" spc="2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65" dirty="0">
                <a:solidFill>
                  <a:srgbClr val="799A01"/>
                </a:solidFill>
                <a:latin typeface="Times New Roman"/>
                <a:cs typeface="Times New Roman"/>
              </a:rPr>
              <a:t>lo</a:t>
            </a:r>
            <a:r>
              <a:rPr sz="3700" spc="-3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s	</a:t>
            </a:r>
            <a:r>
              <a:rPr sz="3700" spc="75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3700" spc="-3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3700" spc="-4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3700" spc="-2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3700" spc="-3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150" dirty="0">
                <a:solidFill>
                  <a:srgbClr val="799A01"/>
                </a:solidFill>
                <a:latin typeface="Times New Roman"/>
                <a:cs typeface="Times New Roman"/>
              </a:rPr>
              <a:t>rd</a:t>
            </a:r>
            <a:r>
              <a:rPr sz="3700" spc="-2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40" dirty="0">
                <a:solidFill>
                  <a:srgbClr val="799A01"/>
                </a:solidFill>
                <a:latin typeface="Times New Roman"/>
                <a:cs typeface="Times New Roman"/>
              </a:rPr>
              <a:t>ic</a:t>
            </a:r>
            <a:r>
              <a:rPr sz="3700" spc="-3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40" dirty="0">
                <a:solidFill>
                  <a:srgbClr val="799A01"/>
                </a:solidFill>
                <a:latin typeface="Times New Roman"/>
                <a:cs typeface="Times New Roman"/>
              </a:rPr>
              <a:t>io</a:t>
            </a:r>
            <a:r>
              <a:rPr sz="3700" spc="-3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s	d</a:t>
            </a:r>
            <a:r>
              <a:rPr sz="3700" spc="-3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e  </a:t>
            </a:r>
            <a:r>
              <a:rPr sz="3700" spc="155" dirty="0">
                <a:solidFill>
                  <a:srgbClr val="799A01"/>
                </a:solidFill>
                <a:latin typeface="Times New Roman"/>
                <a:cs typeface="Times New Roman"/>
              </a:rPr>
              <a:t>Co</a:t>
            </a:r>
            <a:r>
              <a:rPr sz="3700" spc="-4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3700" spc="-2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40" dirty="0">
                <a:solidFill>
                  <a:srgbClr val="799A01"/>
                </a:solidFill>
                <a:latin typeface="Times New Roman"/>
                <a:cs typeface="Times New Roman"/>
              </a:rPr>
              <a:t>id</a:t>
            </a:r>
            <a:r>
              <a:rPr sz="3700" spc="-25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700" spc="-5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endParaRPr sz="3700">
              <a:latin typeface="Times New Roman"/>
              <a:cs typeface="Times New Roman"/>
            </a:endParaRPr>
          </a:p>
          <a:p>
            <a:pPr marL="12700" marR="5080">
              <a:lnSpc>
                <a:spcPct val="125000"/>
              </a:lnSpc>
              <a:spcBef>
                <a:spcPts val="985"/>
              </a:spcBef>
            </a:pPr>
            <a:r>
              <a:rPr sz="3000" spc="-5" dirty="0">
                <a:solidFill>
                  <a:srgbClr val="799A01"/>
                </a:solidFill>
                <a:latin typeface="Arial"/>
                <a:cs typeface="Arial"/>
              </a:rPr>
              <a:t>Las sobras de comida deben colocarse  </a:t>
            </a:r>
            <a:r>
              <a:rPr sz="3000" spc="170" dirty="0">
                <a:solidFill>
                  <a:srgbClr val="799A01"/>
                </a:solidFill>
                <a:latin typeface="Times New Roman"/>
                <a:cs typeface="Times New Roman"/>
              </a:rPr>
              <a:t>en</a:t>
            </a:r>
            <a:r>
              <a:rPr sz="3000" spc="2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70" dirty="0">
                <a:solidFill>
                  <a:srgbClr val="799A01"/>
                </a:solidFill>
                <a:latin typeface="Times New Roman"/>
                <a:cs typeface="Times New Roman"/>
              </a:rPr>
              <a:t>el</a:t>
            </a:r>
            <a:r>
              <a:rPr sz="3000" spc="-1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90" dirty="0">
                <a:solidFill>
                  <a:srgbClr val="799A01"/>
                </a:solidFill>
                <a:latin typeface="Times New Roman"/>
                <a:cs typeface="Times New Roman"/>
              </a:rPr>
              <a:t>bote</a:t>
            </a:r>
            <a:r>
              <a:rPr sz="3000" spc="2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30" dirty="0">
                <a:solidFill>
                  <a:srgbClr val="799A01"/>
                </a:solidFill>
                <a:latin typeface="Times New Roman"/>
                <a:cs typeface="Times New Roman"/>
              </a:rPr>
              <a:t>ve</a:t>
            </a:r>
            <a:r>
              <a:rPr sz="3000" spc="-4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799A01"/>
                </a:solidFill>
                <a:latin typeface="Times New Roman"/>
                <a:cs typeface="Times New Roman"/>
              </a:rPr>
              <a:t>rd</a:t>
            </a:r>
            <a:r>
              <a:rPr sz="30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3000" spc="2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75" dirty="0">
                <a:solidFill>
                  <a:srgbClr val="799A01"/>
                </a:solidFill>
                <a:latin typeface="Times New Roman"/>
                <a:cs typeface="Times New Roman"/>
              </a:rPr>
              <a:t>para</a:t>
            </a:r>
            <a:r>
              <a:rPr sz="3000" spc="1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q</a:t>
            </a:r>
            <a:r>
              <a:rPr sz="3000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55" dirty="0">
                <a:solidFill>
                  <a:srgbClr val="799A01"/>
                </a:solidFill>
                <a:latin typeface="Times New Roman"/>
                <a:cs typeface="Times New Roman"/>
              </a:rPr>
              <a:t>ue</a:t>
            </a:r>
            <a:r>
              <a:rPr sz="3000" spc="2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20" dirty="0">
                <a:solidFill>
                  <a:srgbClr val="799A01"/>
                </a:solidFill>
                <a:latin typeface="Times New Roman"/>
                <a:cs typeface="Times New Roman"/>
              </a:rPr>
              <a:t>se</a:t>
            </a:r>
            <a:r>
              <a:rPr sz="3000" spc="2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65" dirty="0">
                <a:solidFill>
                  <a:srgbClr val="799A01"/>
                </a:solidFill>
                <a:latin typeface="Times New Roman"/>
                <a:cs typeface="Times New Roman"/>
              </a:rPr>
              <a:t>conviertan  </a:t>
            </a:r>
            <a:r>
              <a:rPr sz="3000" spc="170" dirty="0">
                <a:solidFill>
                  <a:srgbClr val="799A01"/>
                </a:solidFill>
                <a:latin typeface="Times New Roman"/>
                <a:cs typeface="Times New Roman"/>
              </a:rPr>
              <a:t>en</a:t>
            </a:r>
            <a:r>
              <a:rPr sz="3000" spc="22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260" dirty="0">
                <a:solidFill>
                  <a:srgbClr val="799A01"/>
                </a:solidFill>
                <a:latin typeface="Times New Roman"/>
                <a:cs typeface="Times New Roman"/>
              </a:rPr>
              <a:t>abono.</a:t>
            </a:r>
            <a:r>
              <a:rPr sz="3000" spc="-4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4131" y="4607052"/>
            <a:ext cx="2866643" cy="2705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362710"/>
          </a:xfrm>
          <a:custGeom>
            <a:avLst/>
            <a:gdLst/>
            <a:ahLst/>
            <a:cxnLst/>
            <a:rect l="l" t="t" r="r" b="b"/>
            <a:pathLst>
              <a:path w="18288000" h="1362710">
                <a:moveTo>
                  <a:pt x="0" y="1362455"/>
                </a:moveTo>
                <a:lnTo>
                  <a:pt x="18288000" y="1362455"/>
                </a:lnTo>
                <a:lnTo>
                  <a:pt x="18288000" y="0"/>
                </a:lnTo>
                <a:lnTo>
                  <a:pt x="0" y="0"/>
                </a:lnTo>
                <a:lnTo>
                  <a:pt x="0" y="1362455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76970" y="1733790"/>
            <a:ext cx="316230" cy="288290"/>
          </a:xfrm>
          <a:custGeom>
            <a:avLst/>
            <a:gdLst/>
            <a:ahLst/>
            <a:cxnLst/>
            <a:rect l="l" t="t" r="r" b="b"/>
            <a:pathLst>
              <a:path w="316229" h="288289">
                <a:moveTo>
                  <a:pt x="177919" y="221499"/>
                </a:moveTo>
                <a:lnTo>
                  <a:pt x="112905" y="221499"/>
                </a:lnTo>
                <a:lnTo>
                  <a:pt x="273177" y="1755"/>
                </a:lnTo>
                <a:lnTo>
                  <a:pt x="284618" y="0"/>
                </a:lnTo>
                <a:lnTo>
                  <a:pt x="300809" y="8443"/>
                </a:lnTo>
                <a:lnTo>
                  <a:pt x="313795" y="21281"/>
                </a:lnTo>
                <a:lnTo>
                  <a:pt x="315619" y="32709"/>
                </a:lnTo>
                <a:lnTo>
                  <a:pt x="177919" y="221499"/>
                </a:lnTo>
                <a:close/>
              </a:path>
              <a:path w="316229" h="288289">
                <a:moveTo>
                  <a:pt x="116788" y="287952"/>
                </a:moveTo>
                <a:lnTo>
                  <a:pt x="109192" y="287952"/>
                </a:lnTo>
                <a:lnTo>
                  <a:pt x="102529" y="285232"/>
                </a:lnTo>
                <a:lnTo>
                  <a:pt x="5" y="183394"/>
                </a:lnTo>
                <a:lnTo>
                  <a:pt x="0" y="171820"/>
                </a:lnTo>
                <a:lnTo>
                  <a:pt x="10794" y="157091"/>
                </a:lnTo>
                <a:lnTo>
                  <a:pt x="25448" y="146195"/>
                </a:lnTo>
                <a:lnTo>
                  <a:pt x="37020" y="146122"/>
                </a:lnTo>
                <a:lnTo>
                  <a:pt x="112905" y="221499"/>
                </a:lnTo>
                <a:lnTo>
                  <a:pt x="177919" y="221499"/>
                </a:lnTo>
                <a:lnTo>
                  <a:pt x="132804" y="283353"/>
                </a:lnTo>
                <a:lnTo>
                  <a:pt x="125814" y="287266"/>
                </a:lnTo>
                <a:lnTo>
                  <a:pt x="117484" y="287929"/>
                </a:lnTo>
                <a:lnTo>
                  <a:pt x="116788" y="287952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18054" y="1557863"/>
            <a:ext cx="631190" cy="631190"/>
          </a:xfrm>
          <a:custGeom>
            <a:avLst/>
            <a:gdLst/>
            <a:ahLst/>
            <a:cxnLst/>
            <a:rect l="l" t="t" r="r" b="b"/>
            <a:pathLst>
              <a:path w="631189" h="631189">
                <a:moveTo>
                  <a:pt x="315372" y="630772"/>
                </a:moveTo>
                <a:lnTo>
                  <a:pt x="252612" y="624546"/>
                </a:lnTo>
                <a:lnTo>
                  <a:pt x="192610" y="605983"/>
                </a:lnTo>
                <a:lnTo>
                  <a:pt x="139266" y="577093"/>
                </a:lnTo>
                <a:lnTo>
                  <a:pt x="92370" y="538398"/>
                </a:lnTo>
                <a:lnTo>
                  <a:pt x="53676" y="491499"/>
                </a:lnTo>
                <a:lnTo>
                  <a:pt x="24788" y="438152"/>
                </a:lnTo>
                <a:lnTo>
                  <a:pt x="6225" y="378150"/>
                </a:lnTo>
                <a:lnTo>
                  <a:pt x="0" y="315386"/>
                </a:lnTo>
                <a:lnTo>
                  <a:pt x="1560" y="283713"/>
                </a:lnTo>
                <a:lnTo>
                  <a:pt x="13975" y="222222"/>
                </a:lnTo>
                <a:lnTo>
                  <a:pt x="37977" y="165184"/>
                </a:lnTo>
                <a:lnTo>
                  <a:pt x="71827" y="114974"/>
                </a:lnTo>
                <a:lnTo>
                  <a:pt x="114968" y="71830"/>
                </a:lnTo>
                <a:lnTo>
                  <a:pt x="165176" y="37979"/>
                </a:lnTo>
                <a:lnTo>
                  <a:pt x="222212" y="13976"/>
                </a:lnTo>
                <a:lnTo>
                  <a:pt x="283701" y="1560"/>
                </a:lnTo>
                <a:lnTo>
                  <a:pt x="315372" y="0"/>
                </a:lnTo>
                <a:lnTo>
                  <a:pt x="347044" y="1560"/>
                </a:lnTo>
                <a:lnTo>
                  <a:pt x="378133" y="6226"/>
                </a:lnTo>
                <a:lnTo>
                  <a:pt x="408533" y="13976"/>
                </a:lnTo>
                <a:lnTo>
                  <a:pt x="438133" y="24789"/>
                </a:lnTo>
                <a:lnTo>
                  <a:pt x="443605" y="27420"/>
                </a:lnTo>
                <a:lnTo>
                  <a:pt x="315372" y="27420"/>
                </a:lnTo>
                <a:lnTo>
                  <a:pt x="268727" y="31196"/>
                </a:lnTo>
                <a:lnTo>
                  <a:pt x="224455" y="42125"/>
                </a:lnTo>
                <a:lnTo>
                  <a:pt x="183154" y="59611"/>
                </a:lnTo>
                <a:lnTo>
                  <a:pt x="145421" y="83055"/>
                </a:lnTo>
                <a:lnTo>
                  <a:pt x="111855" y="111859"/>
                </a:lnTo>
                <a:lnTo>
                  <a:pt x="83051" y="145428"/>
                </a:lnTo>
                <a:lnTo>
                  <a:pt x="59609" y="183162"/>
                </a:lnTo>
                <a:lnTo>
                  <a:pt x="42124" y="224465"/>
                </a:lnTo>
                <a:lnTo>
                  <a:pt x="31196" y="268739"/>
                </a:lnTo>
                <a:lnTo>
                  <a:pt x="27420" y="315386"/>
                </a:lnTo>
                <a:lnTo>
                  <a:pt x="31196" y="362033"/>
                </a:lnTo>
                <a:lnTo>
                  <a:pt x="42124" y="406307"/>
                </a:lnTo>
                <a:lnTo>
                  <a:pt x="59609" y="447610"/>
                </a:lnTo>
                <a:lnTo>
                  <a:pt x="83051" y="485345"/>
                </a:lnTo>
                <a:lnTo>
                  <a:pt x="111855" y="518913"/>
                </a:lnTo>
                <a:lnTo>
                  <a:pt x="145421" y="547718"/>
                </a:lnTo>
                <a:lnTo>
                  <a:pt x="183154" y="571162"/>
                </a:lnTo>
                <a:lnTo>
                  <a:pt x="224455" y="588647"/>
                </a:lnTo>
                <a:lnTo>
                  <a:pt x="268727" y="599577"/>
                </a:lnTo>
                <a:lnTo>
                  <a:pt x="315372" y="603353"/>
                </a:lnTo>
                <a:lnTo>
                  <a:pt x="443604" y="603353"/>
                </a:lnTo>
                <a:lnTo>
                  <a:pt x="438133" y="605983"/>
                </a:lnTo>
                <a:lnTo>
                  <a:pt x="408533" y="616796"/>
                </a:lnTo>
                <a:lnTo>
                  <a:pt x="378133" y="624546"/>
                </a:lnTo>
                <a:lnTo>
                  <a:pt x="347044" y="629212"/>
                </a:lnTo>
                <a:lnTo>
                  <a:pt x="315372" y="630772"/>
                </a:lnTo>
                <a:close/>
              </a:path>
              <a:path w="631189" h="631189">
                <a:moveTo>
                  <a:pt x="443604" y="603353"/>
                </a:moveTo>
                <a:lnTo>
                  <a:pt x="315372" y="603353"/>
                </a:lnTo>
                <a:lnTo>
                  <a:pt x="362018" y="599577"/>
                </a:lnTo>
                <a:lnTo>
                  <a:pt x="406290" y="588647"/>
                </a:lnTo>
                <a:lnTo>
                  <a:pt x="447591" y="571162"/>
                </a:lnTo>
                <a:lnTo>
                  <a:pt x="485323" y="547718"/>
                </a:lnTo>
                <a:lnTo>
                  <a:pt x="518890" y="518913"/>
                </a:lnTo>
                <a:lnTo>
                  <a:pt x="547694" y="485345"/>
                </a:lnTo>
                <a:lnTo>
                  <a:pt x="571137" y="447610"/>
                </a:lnTo>
                <a:lnTo>
                  <a:pt x="588622" y="406307"/>
                </a:lnTo>
                <a:lnTo>
                  <a:pt x="599551" y="362033"/>
                </a:lnTo>
                <a:lnTo>
                  <a:pt x="603327" y="315386"/>
                </a:lnTo>
                <a:lnTo>
                  <a:pt x="599551" y="268739"/>
                </a:lnTo>
                <a:lnTo>
                  <a:pt x="588622" y="224465"/>
                </a:lnTo>
                <a:lnTo>
                  <a:pt x="571137" y="183162"/>
                </a:lnTo>
                <a:lnTo>
                  <a:pt x="547694" y="145428"/>
                </a:lnTo>
                <a:lnTo>
                  <a:pt x="518890" y="111859"/>
                </a:lnTo>
                <a:lnTo>
                  <a:pt x="485323" y="83055"/>
                </a:lnTo>
                <a:lnTo>
                  <a:pt x="447591" y="59611"/>
                </a:lnTo>
                <a:lnTo>
                  <a:pt x="406290" y="42125"/>
                </a:lnTo>
                <a:lnTo>
                  <a:pt x="362018" y="31196"/>
                </a:lnTo>
                <a:lnTo>
                  <a:pt x="315372" y="27420"/>
                </a:lnTo>
                <a:lnTo>
                  <a:pt x="443605" y="27420"/>
                </a:lnTo>
                <a:lnTo>
                  <a:pt x="491478" y="53679"/>
                </a:lnTo>
                <a:lnTo>
                  <a:pt x="538374" y="92374"/>
                </a:lnTo>
                <a:lnTo>
                  <a:pt x="577068" y="139274"/>
                </a:lnTo>
                <a:lnTo>
                  <a:pt x="605957" y="192620"/>
                </a:lnTo>
                <a:lnTo>
                  <a:pt x="624520" y="252623"/>
                </a:lnTo>
                <a:lnTo>
                  <a:pt x="630745" y="315386"/>
                </a:lnTo>
                <a:lnTo>
                  <a:pt x="629185" y="347059"/>
                </a:lnTo>
                <a:lnTo>
                  <a:pt x="616769" y="408550"/>
                </a:lnTo>
                <a:lnTo>
                  <a:pt x="592767" y="465588"/>
                </a:lnTo>
                <a:lnTo>
                  <a:pt x="558918" y="515798"/>
                </a:lnTo>
                <a:lnTo>
                  <a:pt x="515776" y="558942"/>
                </a:lnTo>
                <a:lnTo>
                  <a:pt x="465568" y="592793"/>
                </a:lnTo>
                <a:lnTo>
                  <a:pt x="443604" y="603353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09077" y="1548882"/>
            <a:ext cx="648970" cy="648970"/>
          </a:xfrm>
          <a:custGeom>
            <a:avLst/>
            <a:gdLst/>
            <a:ahLst/>
            <a:cxnLst/>
            <a:rect l="l" t="t" r="r" b="b"/>
            <a:pathLst>
              <a:path w="648970" h="648969">
                <a:moveTo>
                  <a:pt x="324351" y="648731"/>
                </a:moveTo>
                <a:lnTo>
                  <a:pt x="259807" y="642326"/>
                </a:lnTo>
                <a:lnTo>
                  <a:pt x="198091" y="623233"/>
                </a:lnTo>
                <a:lnTo>
                  <a:pt x="143229" y="593520"/>
                </a:lnTo>
                <a:lnTo>
                  <a:pt x="95000" y="553726"/>
                </a:lnTo>
                <a:lnTo>
                  <a:pt x="55208" y="505496"/>
                </a:lnTo>
                <a:lnTo>
                  <a:pt x="25498" y="450632"/>
                </a:lnTo>
                <a:lnTo>
                  <a:pt x="6404" y="388912"/>
                </a:lnTo>
                <a:lnTo>
                  <a:pt x="0" y="324365"/>
                </a:lnTo>
                <a:lnTo>
                  <a:pt x="1604" y="291793"/>
                </a:lnTo>
                <a:lnTo>
                  <a:pt x="14376" y="228551"/>
                </a:lnTo>
                <a:lnTo>
                  <a:pt x="39063" y="169884"/>
                </a:lnTo>
                <a:lnTo>
                  <a:pt x="73875" y="118246"/>
                </a:lnTo>
                <a:lnTo>
                  <a:pt x="118240" y="73877"/>
                </a:lnTo>
                <a:lnTo>
                  <a:pt x="169876" y="39063"/>
                </a:lnTo>
                <a:lnTo>
                  <a:pt x="228539" y="14376"/>
                </a:lnTo>
                <a:lnTo>
                  <a:pt x="291780" y="1604"/>
                </a:lnTo>
                <a:lnTo>
                  <a:pt x="324351" y="0"/>
                </a:lnTo>
                <a:lnTo>
                  <a:pt x="356922" y="1604"/>
                </a:lnTo>
                <a:lnTo>
                  <a:pt x="388897" y="6404"/>
                </a:lnTo>
                <a:lnTo>
                  <a:pt x="420163" y="14376"/>
                </a:lnTo>
                <a:lnTo>
                  <a:pt x="429956" y="17954"/>
                </a:lnTo>
                <a:lnTo>
                  <a:pt x="324351" y="17954"/>
                </a:lnTo>
                <a:lnTo>
                  <a:pt x="293579" y="19470"/>
                </a:lnTo>
                <a:lnTo>
                  <a:pt x="233842" y="31531"/>
                </a:lnTo>
                <a:lnTo>
                  <a:pt x="178433" y="54848"/>
                </a:lnTo>
                <a:lnTo>
                  <a:pt x="129651" y="87739"/>
                </a:lnTo>
                <a:lnTo>
                  <a:pt x="87734" y="129657"/>
                </a:lnTo>
                <a:lnTo>
                  <a:pt x="54846" y="178440"/>
                </a:lnTo>
                <a:lnTo>
                  <a:pt x="31529" y="233852"/>
                </a:lnTo>
                <a:lnTo>
                  <a:pt x="19469" y="293593"/>
                </a:lnTo>
                <a:lnTo>
                  <a:pt x="17953" y="324365"/>
                </a:lnTo>
                <a:lnTo>
                  <a:pt x="19469" y="355139"/>
                </a:lnTo>
                <a:lnTo>
                  <a:pt x="31529" y="414879"/>
                </a:lnTo>
                <a:lnTo>
                  <a:pt x="54846" y="470291"/>
                </a:lnTo>
                <a:lnTo>
                  <a:pt x="87734" y="519075"/>
                </a:lnTo>
                <a:lnTo>
                  <a:pt x="129651" y="560993"/>
                </a:lnTo>
                <a:lnTo>
                  <a:pt x="178433" y="593883"/>
                </a:lnTo>
                <a:lnTo>
                  <a:pt x="233842" y="617202"/>
                </a:lnTo>
                <a:lnTo>
                  <a:pt x="293580" y="629265"/>
                </a:lnTo>
                <a:lnTo>
                  <a:pt x="324351" y="630780"/>
                </a:lnTo>
                <a:lnTo>
                  <a:pt x="429944" y="630780"/>
                </a:lnTo>
                <a:lnTo>
                  <a:pt x="420161" y="634354"/>
                </a:lnTo>
                <a:lnTo>
                  <a:pt x="388895" y="642326"/>
                </a:lnTo>
                <a:lnTo>
                  <a:pt x="356922" y="647126"/>
                </a:lnTo>
                <a:lnTo>
                  <a:pt x="324351" y="648731"/>
                </a:lnTo>
                <a:close/>
              </a:path>
              <a:path w="648970" h="648969">
                <a:moveTo>
                  <a:pt x="429944" y="630780"/>
                </a:moveTo>
                <a:lnTo>
                  <a:pt x="324351" y="630780"/>
                </a:lnTo>
                <a:lnTo>
                  <a:pt x="355125" y="629265"/>
                </a:lnTo>
                <a:lnTo>
                  <a:pt x="385329" y="624731"/>
                </a:lnTo>
                <a:lnTo>
                  <a:pt x="443617" y="606699"/>
                </a:lnTo>
                <a:lnTo>
                  <a:pt x="495444" y="578629"/>
                </a:lnTo>
                <a:lnTo>
                  <a:pt x="541011" y="541032"/>
                </a:lnTo>
                <a:lnTo>
                  <a:pt x="578604" y="495466"/>
                </a:lnTo>
                <a:lnTo>
                  <a:pt x="606671" y="443636"/>
                </a:lnTo>
                <a:lnTo>
                  <a:pt x="624703" y="385345"/>
                </a:lnTo>
                <a:lnTo>
                  <a:pt x="630753" y="324365"/>
                </a:lnTo>
                <a:lnTo>
                  <a:pt x="629237" y="293593"/>
                </a:lnTo>
                <a:lnTo>
                  <a:pt x="617174" y="233852"/>
                </a:lnTo>
                <a:lnTo>
                  <a:pt x="593857" y="178440"/>
                </a:lnTo>
                <a:lnTo>
                  <a:pt x="560969" y="129657"/>
                </a:lnTo>
                <a:lnTo>
                  <a:pt x="519053" y="87739"/>
                </a:lnTo>
                <a:lnTo>
                  <a:pt x="470270" y="54848"/>
                </a:lnTo>
                <a:lnTo>
                  <a:pt x="414862" y="31531"/>
                </a:lnTo>
                <a:lnTo>
                  <a:pt x="355125" y="19470"/>
                </a:lnTo>
                <a:lnTo>
                  <a:pt x="324351" y="17954"/>
                </a:lnTo>
                <a:lnTo>
                  <a:pt x="429956" y="17954"/>
                </a:lnTo>
                <a:lnTo>
                  <a:pt x="478827" y="39063"/>
                </a:lnTo>
                <a:lnTo>
                  <a:pt x="530463" y="73877"/>
                </a:lnTo>
                <a:lnTo>
                  <a:pt x="574827" y="118246"/>
                </a:lnTo>
                <a:lnTo>
                  <a:pt x="609641" y="169885"/>
                </a:lnTo>
                <a:lnTo>
                  <a:pt x="634327" y="228551"/>
                </a:lnTo>
                <a:lnTo>
                  <a:pt x="647098" y="291793"/>
                </a:lnTo>
                <a:lnTo>
                  <a:pt x="648703" y="324365"/>
                </a:lnTo>
                <a:lnTo>
                  <a:pt x="647098" y="356938"/>
                </a:lnTo>
                <a:lnTo>
                  <a:pt x="634327" y="420180"/>
                </a:lnTo>
                <a:lnTo>
                  <a:pt x="609640" y="478848"/>
                </a:lnTo>
                <a:lnTo>
                  <a:pt x="574827" y="530485"/>
                </a:lnTo>
                <a:lnTo>
                  <a:pt x="530463" y="574852"/>
                </a:lnTo>
                <a:lnTo>
                  <a:pt x="478827" y="609667"/>
                </a:lnTo>
                <a:lnTo>
                  <a:pt x="450609" y="623233"/>
                </a:lnTo>
                <a:lnTo>
                  <a:pt x="429944" y="630780"/>
                </a:lnTo>
                <a:close/>
              </a:path>
              <a:path w="648970" h="648969">
                <a:moveTo>
                  <a:pt x="324351" y="621309"/>
                </a:moveTo>
                <a:lnTo>
                  <a:pt x="276251" y="617415"/>
                </a:lnTo>
                <a:lnTo>
                  <a:pt x="230599" y="606145"/>
                </a:lnTo>
                <a:lnTo>
                  <a:pt x="188010" y="588114"/>
                </a:lnTo>
                <a:lnTo>
                  <a:pt x="149102" y="563940"/>
                </a:lnTo>
                <a:lnTo>
                  <a:pt x="114489" y="534237"/>
                </a:lnTo>
                <a:lnTo>
                  <a:pt x="84787" y="499622"/>
                </a:lnTo>
                <a:lnTo>
                  <a:pt x="60614" y="460711"/>
                </a:lnTo>
                <a:lnTo>
                  <a:pt x="42585" y="418121"/>
                </a:lnTo>
                <a:lnTo>
                  <a:pt x="31315" y="372467"/>
                </a:lnTo>
                <a:lnTo>
                  <a:pt x="27422" y="324365"/>
                </a:lnTo>
                <a:lnTo>
                  <a:pt x="31315" y="276264"/>
                </a:lnTo>
                <a:lnTo>
                  <a:pt x="42585" y="230609"/>
                </a:lnTo>
                <a:lnTo>
                  <a:pt x="60614" y="188019"/>
                </a:lnTo>
                <a:lnTo>
                  <a:pt x="84787" y="149108"/>
                </a:lnTo>
                <a:lnTo>
                  <a:pt x="114489" y="114493"/>
                </a:lnTo>
                <a:lnTo>
                  <a:pt x="149102" y="84790"/>
                </a:lnTo>
                <a:lnTo>
                  <a:pt x="188010" y="60616"/>
                </a:lnTo>
                <a:lnTo>
                  <a:pt x="230599" y="42585"/>
                </a:lnTo>
                <a:lnTo>
                  <a:pt x="276251" y="31315"/>
                </a:lnTo>
                <a:lnTo>
                  <a:pt x="324351" y="27421"/>
                </a:lnTo>
                <a:lnTo>
                  <a:pt x="372451" y="31315"/>
                </a:lnTo>
                <a:lnTo>
                  <a:pt x="418103" y="42585"/>
                </a:lnTo>
                <a:lnTo>
                  <a:pt x="424695" y="45376"/>
                </a:lnTo>
                <a:lnTo>
                  <a:pt x="324351" y="45376"/>
                </a:lnTo>
                <a:lnTo>
                  <a:pt x="279160" y="49034"/>
                </a:lnTo>
                <a:lnTo>
                  <a:pt x="236268" y="59622"/>
                </a:lnTo>
                <a:lnTo>
                  <a:pt x="196254" y="76562"/>
                </a:lnTo>
                <a:lnTo>
                  <a:pt x="159698" y="99275"/>
                </a:lnTo>
                <a:lnTo>
                  <a:pt x="127177" y="127182"/>
                </a:lnTo>
                <a:lnTo>
                  <a:pt x="99272" y="159704"/>
                </a:lnTo>
                <a:lnTo>
                  <a:pt x="76560" y="196262"/>
                </a:lnTo>
                <a:lnTo>
                  <a:pt x="59620" y="236277"/>
                </a:lnTo>
                <a:lnTo>
                  <a:pt x="49032" y="279171"/>
                </a:lnTo>
                <a:lnTo>
                  <a:pt x="45374" y="324365"/>
                </a:lnTo>
                <a:lnTo>
                  <a:pt x="49032" y="369559"/>
                </a:lnTo>
                <a:lnTo>
                  <a:pt x="59620" y="412453"/>
                </a:lnTo>
                <a:lnTo>
                  <a:pt x="76560" y="452469"/>
                </a:lnTo>
                <a:lnTo>
                  <a:pt x="99272" y="489027"/>
                </a:lnTo>
                <a:lnTo>
                  <a:pt x="127177" y="521549"/>
                </a:lnTo>
                <a:lnTo>
                  <a:pt x="159698" y="549455"/>
                </a:lnTo>
                <a:lnTo>
                  <a:pt x="196254" y="572168"/>
                </a:lnTo>
                <a:lnTo>
                  <a:pt x="236268" y="589108"/>
                </a:lnTo>
                <a:lnTo>
                  <a:pt x="279160" y="599697"/>
                </a:lnTo>
                <a:lnTo>
                  <a:pt x="324351" y="603355"/>
                </a:lnTo>
                <a:lnTo>
                  <a:pt x="424694" y="603355"/>
                </a:lnTo>
                <a:lnTo>
                  <a:pt x="418103" y="606145"/>
                </a:lnTo>
                <a:lnTo>
                  <a:pt x="372451" y="617415"/>
                </a:lnTo>
                <a:lnTo>
                  <a:pt x="324351" y="621309"/>
                </a:lnTo>
                <a:close/>
              </a:path>
              <a:path w="648970" h="648969">
                <a:moveTo>
                  <a:pt x="424694" y="603355"/>
                </a:moveTo>
                <a:lnTo>
                  <a:pt x="324351" y="603355"/>
                </a:lnTo>
                <a:lnTo>
                  <a:pt x="369543" y="599697"/>
                </a:lnTo>
                <a:lnTo>
                  <a:pt x="412436" y="589108"/>
                </a:lnTo>
                <a:lnTo>
                  <a:pt x="452449" y="572168"/>
                </a:lnTo>
                <a:lnTo>
                  <a:pt x="489006" y="549455"/>
                </a:lnTo>
                <a:lnTo>
                  <a:pt x="521526" y="521549"/>
                </a:lnTo>
                <a:lnTo>
                  <a:pt x="549432" y="489027"/>
                </a:lnTo>
                <a:lnTo>
                  <a:pt x="572143" y="452469"/>
                </a:lnTo>
                <a:lnTo>
                  <a:pt x="589083" y="412453"/>
                </a:lnTo>
                <a:lnTo>
                  <a:pt x="599671" y="369559"/>
                </a:lnTo>
                <a:lnTo>
                  <a:pt x="603329" y="324365"/>
                </a:lnTo>
                <a:lnTo>
                  <a:pt x="599671" y="279171"/>
                </a:lnTo>
                <a:lnTo>
                  <a:pt x="589083" y="236277"/>
                </a:lnTo>
                <a:lnTo>
                  <a:pt x="572143" y="196262"/>
                </a:lnTo>
                <a:lnTo>
                  <a:pt x="549432" y="159704"/>
                </a:lnTo>
                <a:lnTo>
                  <a:pt x="521526" y="127182"/>
                </a:lnTo>
                <a:lnTo>
                  <a:pt x="489006" y="99275"/>
                </a:lnTo>
                <a:lnTo>
                  <a:pt x="452449" y="76562"/>
                </a:lnTo>
                <a:lnTo>
                  <a:pt x="412436" y="59622"/>
                </a:lnTo>
                <a:lnTo>
                  <a:pt x="369543" y="49034"/>
                </a:lnTo>
                <a:lnTo>
                  <a:pt x="324351" y="45376"/>
                </a:lnTo>
                <a:lnTo>
                  <a:pt x="424695" y="45376"/>
                </a:lnTo>
                <a:lnTo>
                  <a:pt x="460692" y="60616"/>
                </a:lnTo>
                <a:lnTo>
                  <a:pt x="499601" y="84790"/>
                </a:lnTo>
                <a:lnTo>
                  <a:pt x="534214" y="114493"/>
                </a:lnTo>
                <a:lnTo>
                  <a:pt x="563916" y="149108"/>
                </a:lnTo>
                <a:lnTo>
                  <a:pt x="588090" y="188019"/>
                </a:lnTo>
                <a:lnTo>
                  <a:pt x="606119" y="230609"/>
                </a:lnTo>
                <a:lnTo>
                  <a:pt x="617389" y="276264"/>
                </a:lnTo>
                <a:lnTo>
                  <a:pt x="621282" y="324365"/>
                </a:lnTo>
                <a:lnTo>
                  <a:pt x="617389" y="372467"/>
                </a:lnTo>
                <a:lnTo>
                  <a:pt x="606119" y="418121"/>
                </a:lnTo>
                <a:lnTo>
                  <a:pt x="588090" y="460711"/>
                </a:lnTo>
                <a:lnTo>
                  <a:pt x="563916" y="499622"/>
                </a:lnTo>
                <a:lnTo>
                  <a:pt x="534214" y="534237"/>
                </a:lnTo>
                <a:lnTo>
                  <a:pt x="499601" y="563940"/>
                </a:lnTo>
                <a:lnTo>
                  <a:pt x="460692" y="588114"/>
                </a:lnTo>
                <a:lnTo>
                  <a:pt x="424694" y="603355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09267" y="0"/>
            <a:ext cx="15019019" cy="139763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3552825" marR="5080" indent="-3540760">
              <a:lnSpc>
                <a:spcPts val="4800"/>
              </a:lnSpc>
              <a:spcBef>
                <a:spcPts val="1260"/>
              </a:spcBef>
            </a:pPr>
            <a:r>
              <a:rPr sz="5000" spc="130" dirty="0">
                <a:solidFill>
                  <a:srgbClr val="FBFBFC"/>
                </a:solidFill>
              </a:rPr>
              <a:t>SB</a:t>
            </a:r>
            <a:r>
              <a:rPr sz="5000" spc="-195" dirty="0">
                <a:solidFill>
                  <a:srgbClr val="FBFBFC"/>
                </a:solidFill>
              </a:rPr>
              <a:t> </a:t>
            </a:r>
            <a:r>
              <a:rPr sz="5000" spc="-350" dirty="0">
                <a:solidFill>
                  <a:srgbClr val="FBFBFC"/>
                </a:solidFill>
              </a:rPr>
              <a:t>13</a:t>
            </a:r>
            <a:r>
              <a:rPr sz="5000" spc="-755" dirty="0">
                <a:solidFill>
                  <a:srgbClr val="FBFBFC"/>
                </a:solidFill>
              </a:rPr>
              <a:t> </a:t>
            </a:r>
            <a:r>
              <a:rPr sz="5000" dirty="0">
                <a:solidFill>
                  <a:srgbClr val="FBFBFC"/>
                </a:solidFill>
              </a:rPr>
              <a:t>8</a:t>
            </a:r>
            <a:r>
              <a:rPr sz="5000" spc="-545" dirty="0">
                <a:solidFill>
                  <a:srgbClr val="FBFBFC"/>
                </a:solidFill>
              </a:rPr>
              <a:t> </a:t>
            </a:r>
            <a:r>
              <a:rPr sz="5000" dirty="0">
                <a:solidFill>
                  <a:srgbClr val="FBFBFC"/>
                </a:solidFill>
              </a:rPr>
              <a:t>3</a:t>
            </a:r>
            <a:r>
              <a:rPr sz="5000" spc="-755" dirty="0">
                <a:solidFill>
                  <a:srgbClr val="FBFBFC"/>
                </a:solidFill>
              </a:rPr>
              <a:t> </a:t>
            </a:r>
            <a:r>
              <a:rPr sz="5000" dirty="0">
                <a:solidFill>
                  <a:srgbClr val="FBFBFC"/>
                </a:solidFill>
              </a:rPr>
              <a:t>:</a:t>
            </a:r>
            <a:r>
              <a:rPr sz="5000" spc="-150" dirty="0">
                <a:solidFill>
                  <a:srgbClr val="FBFBFC"/>
                </a:solidFill>
              </a:rPr>
              <a:t> </a:t>
            </a:r>
            <a:r>
              <a:rPr sz="5000" spc="215" dirty="0">
                <a:solidFill>
                  <a:srgbClr val="FBFBFC"/>
                </a:solidFill>
              </a:rPr>
              <a:t>COMO</a:t>
            </a:r>
            <a:r>
              <a:rPr sz="5000" spc="240" dirty="0">
                <a:solidFill>
                  <a:srgbClr val="FBFBFC"/>
                </a:solidFill>
              </a:rPr>
              <a:t> </a:t>
            </a:r>
            <a:r>
              <a:rPr sz="5000" spc="-175" dirty="0">
                <a:solidFill>
                  <a:srgbClr val="FBFBFC"/>
                </a:solidFill>
              </a:rPr>
              <a:t>REC</a:t>
            </a:r>
            <a:r>
              <a:rPr sz="5000" spc="-750" dirty="0">
                <a:solidFill>
                  <a:srgbClr val="FBFBFC"/>
                </a:solidFill>
              </a:rPr>
              <a:t> </a:t>
            </a:r>
            <a:r>
              <a:rPr sz="5000" spc="-140" dirty="0">
                <a:solidFill>
                  <a:srgbClr val="FBFBFC"/>
                </a:solidFill>
              </a:rPr>
              <a:t>IC</a:t>
            </a:r>
            <a:r>
              <a:rPr sz="5000" spc="-750" dirty="0">
                <a:solidFill>
                  <a:srgbClr val="FBFBFC"/>
                </a:solidFill>
              </a:rPr>
              <a:t> </a:t>
            </a:r>
            <a:r>
              <a:rPr sz="5000" spc="-265" dirty="0">
                <a:solidFill>
                  <a:srgbClr val="FBFBFC"/>
                </a:solidFill>
              </a:rPr>
              <a:t>LAR</a:t>
            </a:r>
            <a:r>
              <a:rPr sz="5000" spc="-225" dirty="0">
                <a:solidFill>
                  <a:srgbClr val="FBFBFC"/>
                </a:solidFill>
              </a:rPr>
              <a:t> </a:t>
            </a:r>
            <a:r>
              <a:rPr sz="5000" spc="50" dirty="0">
                <a:solidFill>
                  <a:srgbClr val="FBFBFC"/>
                </a:solidFill>
              </a:rPr>
              <a:t>SOBRAS</a:t>
            </a:r>
            <a:r>
              <a:rPr sz="5000" spc="170" dirty="0">
                <a:solidFill>
                  <a:srgbClr val="FBFBFC"/>
                </a:solidFill>
              </a:rPr>
              <a:t> </a:t>
            </a:r>
            <a:r>
              <a:rPr sz="5000" spc="-15" dirty="0">
                <a:solidFill>
                  <a:srgbClr val="FBFBFC"/>
                </a:solidFill>
              </a:rPr>
              <a:t>DE</a:t>
            </a:r>
            <a:r>
              <a:rPr sz="5000" spc="-459" dirty="0">
                <a:solidFill>
                  <a:srgbClr val="FBFBFC"/>
                </a:solidFill>
              </a:rPr>
              <a:t> </a:t>
            </a:r>
            <a:r>
              <a:rPr sz="5000" spc="95" dirty="0">
                <a:solidFill>
                  <a:srgbClr val="FBFBFC"/>
                </a:solidFill>
              </a:rPr>
              <a:t>COMIDA</a:t>
            </a:r>
            <a:r>
              <a:rPr sz="5000" spc="-105" dirty="0">
                <a:solidFill>
                  <a:srgbClr val="FBFBFC"/>
                </a:solidFill>
              </a:rPr>
              <a:t> </a:t>
            </a:r>
            <a:r>
              <a:rPr sz="5000" dirty="0">
                <a:solidFill>
                  <a:srgbClr val="FBFBFC"/>
                </a:solidFill>
              </a:rPr>
              <a:t>&amp;  </a:t>
            </a:r>
            <a:r>
              <a:rPr sz="5000" spc="-80" dirty="0">
                <a:solidFill>
                  <a:srgbClr val="FBFBFC"/>
                </a:solidFill>
              </a:rPr>
              <a:t>DESPERDIC</a:t>
            </a:r>
            <a:r>
              <a:rPr sz="5000" spc="-755" dirty="0">
                <a:solidFill>
                  <a:srgbClr val="FBFBFC"/>
                </a:solidFill>
              </a:rPr>
              <a:t> </a:t>
            </a:r>
            <a:r>
              <a:rPr sz="5000" spc="10" dirty="0">
                <a:solidFill>
                  <a:srgbClr val="FBFBFC"/>
                </a:solidFill>
              </a:rPr>
              <a:t>IOS</a:t>
            </a:r>
            <a:r>
              <a:rPr sz="5000" spc="175" dirty="0">
                <a:solidFill>
                  <a:srgbClr val="FBFBFC"/>
                </a:solidFill>
              </a:rPr>
              <a:t> </a:t>
            </a:r>
            <a:r>
              <a:rPr sz="5000" spc="-15" dirty="0">
                <a:solidFill>
                  <a:srgbClr val="FBFBFC"/>
                </a:solidFill>
              </a:rPr>
              <a:t>DE</a:t>
            </a:r>
            <a:r>
              <a:rPr sz="5000" spc="-465" dirty="0">
                <a:solidFill>
                  <a:srgbClr val="FBFBFC"/>
                </a:solidFill>
              </a:rPr>
              <a:t> </a:t>
            </a:r>
            <a:r>
              <a:rPr sz="5000" dirty="0">
                <a:solidFill>
                  <a:srgbClr val="FBFBFC"/>
                </a:solidFill>
              </a:rPr>
              <a:t>J</a:t>
            </a:r>
            <a:r>
              <a:rPr sz="5000" spc="-345" dirty="0">
                <a:solidFill>
                  <a:srgbClr val="FBFBFC"/>
                </a:solidFill>
              </a:rPr>
              <a:t> </a:t>
            </a:r>
            <a:r>
              <a:rPr sz="5000" spc="-90" dirty="0">
                <a:solidFill>
                  <a:srgbClr val="FBFBFC"/>
                </a:solidFill>
              </a:rPr>
              <a:t>ARDIN</a:t>
            </a:r>
            <a:endParaRPr sz="5000"/>
          </a:p>
        </p:txBody>
      </p:sp>
      <p:sp>
        <p:nvSpPr>
          <p:cNvPr id="7" name="object 7"/>
          <p:cNvSpPr txBox="1"/>
          <p:nvPr/>
        </p:nvSpPr>
        <p:spPr>
          <a:xfrm>
            <a:off x="5997101" y="1526511"/>
            <a:ext cx="4041140" cy="501904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421640">
              <a:lnSpc>
                <a:spcPts val="3190"/>
              </a:lnSpc>
              <a:spcBef>
                <a:spcPts val="620"/>
              </a:spcBef>
            </a:pPr>
            <a:r>
              <a:rPr sz="3050" spc="10" dirty="0">
                <a:solidFill>
                  <a:srgbClr val="343538"/>
                </a:solidFill>
                <a:latin typeface="Arial"/>
                <a:cs typeface="Arial"/>
              </a:rPr>
              <a:t>DESPERDICIOS</a:t>
            </a:r>
            <a:r>
              <a:rPr sz="3050" spc="-50" dirty="0">
                <a:solidFill>
                  <a:srgbClr val="343538"/>
                </a:solidFill>
                <a:latin typeface="Arial"/>
                <a:cs typeface="Arial"/>
              </a:rPr>
              <a:t> </a:t>
            </a:r>
            <a:r>
              <a:rPr sz="3050" spc="15" dirty="0">
                <a:solidFill>
                  <a:srgbClr val="343538"/>
                </a:solidFill>
                <a:latin typeface="Arial"/>
                <a:cs typeface="Arial"/>
              </a:rPr>
              <a:t>DE  </a:t>
            </a:r>
            <a:r>
              <a:rPr sz="3050" spc="10" dirty="0">
                <a:solidFill>
                  <a:srgbClr val="343538"/>
                </a:solidFill>
                <a:latin typeface="Arial"/>
                <a:cs typeface="Arial"/>
              </a:rPr>
              <a:t>JARDIN</a:t>
            </a:r>
            <a:endParaRPr sz="3050">
              <a:latin typeface="Arial"/>
              <a:cs typeface="Arial"/>
            </a:endParaRPr>
          </a:p>
          <a:p>
            <a:pPr marL="550545" indent="-270510">
              <a:lnSpc>
                <a:spcPct val="100000"/>
              </a:lnSpc>
              <a:spcBef>
                <a:spcPts val="1470"/>
              </a:spcBef>
              <a:buFont typeface="Arial"/>
              <a:buChar char="•"/>
              <a:tabLst>
                <a:tab pos="550545" algn="l"/>
                <a:tab pos="551180" algn="l"/>
              </a:tabLst>
            </a:pPr>
            <a:r>
              <a:rPr sz="2450" spc="195" dirty="0">
                <a:latin typeface="Times New Roman"/>
                <a:cs typeface="Times New Roman"/>
              </a:rPr>
              <a:t>Pasto</a:t>
            </a:r>
            <a:endParaRPr sz="2450">
              <a:latin typeface="Times New Roman"/>
              <a:cs typeface="Times New Roman"/>
            </a:endParaRPr>
          </a:p>
          <a:p>
            <a:pPr marL="550545" indent="-27051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550545" algn="l"/>
                <a:tab pos="551180" algn="l"/>
              </a:tabLst>
            </a:pPr>
            <a:r>
              <a:rPr sz="2450" spc="135" dirty="0">
                <a:latin typeface="Times New Roman"/>
                <a:cs typeface="Times New Roman"/>
              </a:rPr>
              <a:t>Malas</a:t>
            </a:r>
            <a:r>
              <a:rPr sz="2450" spc="165" dirty="0">
                <a:latin typeface="Times New Roman"/>
                <a:cs typeface="Times New Roman"/>
              </a:rPr>
              <a:t> </a:t>
            </a:r>
            <a:r>
              <a:rPr sz="2450" spc="15" dirty="0">
                <a:latin typeface="Times New Roman"/>
                <a:cs typeface="Times New Roman"/>
              </a:rPr>
              <a:t>h</a:t>
            </a:r>
            <a:r>
              <a:rPr sz="2450" spc="-315" dirty="0">
                <a:latin typeface="Times New Roman"/>
                <a:cs typeface="Times New Roman"/>
              </a:rPr>
              <a:t> </a:t>
            </a:r>
            <a:r>
              <a:rPr sz="2450" spc="-10" dirty="0">
                <a:latin typeface="Times New Roman"/>
                <a:cs typeface="Times New Roman"/>
              </a:rPr>
              <a:t>ie</a:t>
            </a:r>
            <a:r>
              <a:rPr sz="2450" spc="-280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Times New Roman"/>
                <a:cs typeface="Times New Roman"/>
              </a:rPr>
              <a:t>rb</a:t>
            </a:r>
            <a:r>
              <a:rPr sz="2450" spc="-260" dirty="0">
                <a:latin typeface="Times New Roman"/>
                <a:cs typeface="Times New Roman"/>
              </a:rPr>
              <a:t> </a:t>
            </a:r>
            <a:r>
              <a:rPr sz="2450" spc="155" dirty="0">
                <a:latin typeface="Times New Roman"/>
                <a:cs typeface="Times New Roman"/>
              </a:rPr>
              <a:t>as</a:t>
            </a:r>
            <a:endParaRPr sz="2450">
              <a:latin typeface="Times New Roman"/>
              <a:cs typeface="Times New Roman"/>
            </a:endParaRPr>
          </a:p>
          <a:p>
            <a:pPr marL="550545" indent="-27051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550545" algn="l"/>
                <a:tab pos="551180" algn="l"/>
              </a:tabLst>
            </a:pPr>
            <a:r>
              <a:rPr sz="2450" spc="55" dirty="0">
                <a:latin typeface="Times New Roman"/>
                <a:cs typeface="Times New Roman"/>
              </a:rPr>
              <a:t>Ho</a:t>
            </a:r>
            <a:r>
              <a:rPr sz="2450" spc="-360" dirty="0">
                <a:latin typeface="Times New Roman"/>
                <a:cs typeface="Times New Roman"/>
              </a:rPr>
              <a:t> </a:t>
            </a:r>
            <a:r>
              <a:rPr sz="2450" spc="-15" dirty="0">
                <a:latin typeface="Times New Roman"/>
                <a:cs typeface="Times New Roman"/>
              </a:rPr>
              <a:t>ja</a:t>
            </a:r>
            <a:r>
              <a:rPr sz="2450" spc="-325" dirty="0">
                <a:latin typeface="Times New Roman"/>
                <a:cs typeface="Times New Roman"/>
              </a:rPr>
              <a:t> </a:t>
            </a:r>
            <a:r>
              <a:rPr sz="2450" spc="10" dirty="0">
                <a:latin typeface="Times New Roman"/>
                <a:cs typeface="Times New Roman"/>
              </a:rPr>
              <a:t>s</a:t>
            </a:r>
            <a:endParaRPr sz="2450">
              <a:latin typeface="Times New Roman"/>
              <a:cs typeface="Times New Roman"/>
            </a:endParaRPr>
          </a:p>
          <a:p>
            <a:pPr marL="550545" indent="-27051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550545" algn="l"/>
                <a:tab pos="551180" algn="l"/>
              </a:tabLst>
            </a:pPr>
            <a:r>
              <a:rPr sz="2450" spc="180" dirty="0">
                <a:latin typeface="Times New Roman"/>
                <a:cs typeface="Times New Roman"/>
              </a:rPr>
              <a:t>Sucule</a:t>
            </a:r>
            <a:r>
              <a:rPr sz="2450" spc="-285" dirty="0">
                <a:latin typeface="Times New Roman"/>
                <a:cs typeface="Times New Roman"/>
              </a:rPr>
              <a:t> </a:t>
            </a:r>
            <a:r>
              <a:rPr sz="2450" spc="15" dirty="0">
                <a:latin typeface="Times New Roman"/>
                <a:cs typeface="Times New Roman"/>
              </a:rPr>
              <a:t>n</a:t>
            </a:r>
            <a:r>
              <a:rPr sz="2450" spc="-310" dirty="0">
                <a:latin typeface="Times New Roman"/>
                <a:cs typeface="Times New Roman"/>
              </a:rPr>
              <a:t> </a:t>
            </a:r>
            <a:r>
              <a:rPr sz="2450" spc="175" dirty="0">
                <a:latin typeface="Times New Roman"/>
                <a:cs typeface="Times New Roman"/>
              </a:rPr>
              <a:t>tas</a:t>
            </a:r>
            <a:endParaRPr sz="2450">
              <a:latin typeface="Times New Roman"/>
              <a:cs typeface="Times New Roman"/>
            </a:endParaRPr>
          </a:p>
          <a:p>
            <a:pPr marL="550545" marR="374650" indent="-269875">
              <a:lnSpc>
                <a:spcPts val="3500"/>
              </a:lnSpc>
              <a:spcBef>
                <a:spcPts val="204"/>
              </a:spcBef>
              <a:buFont typeface="Arial"/>
              <a:buChar char="•"/>
              <a:tabLst>
                <a:tab pos="550545" algn="l"/>
                <a:tab pos="551180" algn="l"/>
              </a:tabLst>
            </a:pPr>
            <a:r>
              <a:rPr sz="2450" spc="-5" dirty="0">
                <a:latin typeface="Times New Roman"/>
                <a:cs typeface="Times New Roman"/>
              </a:rPr>
              <a:t>Re</a:t>
            </a:r>
            <a:r>
              <a:rPr sz="2450" spc="-285" dirty="0">
                <a:latin typeface="Times New Roman"/>
                <a:cs typeface="Times New Roman"/>
              </a:rPr>
              <a:t> </a:t>
            </a:r>
            <a:r>
              <a:rPr sz="2450" spc="185" dirty="0">
                <a:latin typeface="Times New Roman"/>
                <a:cs typeface="Times New Roman"/>
              </a:rPr>
              <a:t>corte</a:t>
            </a:r>
            <a:r>
              <a:rPr sz="2450" spc="-285" dirty="0">
                <a:latin typeface="Times New Roman"/>
                <a:cs typeface="Times New Roman"/>
              </a:rPr>
              <a:t> </a:t>
            </a:r>
            <a:r>
              <a:rPr sz="2450" spc="10" dirty="0">
                <a:latin typeface="Times New Roman"/>
                <a:cs typeface="Times New Roman"/>
              </a:rPr>
              <a:t>s</a:t>
            </a:r>
            <a:r>
              <a:rPr sz="2450" spc="160" dirty="0">
                <a:latin typeface="Times New Roman"/>
                <a:cs typeface="Times New Roman"/>
              </a:rPr>
              <a:t> </a:t>
            </a:r>
            <a:r>
              <a:rPr sz="2450" spc="15" dirty="0">
                <a:latin typeface="Times New Roman"/>
                <a:cs typeface="Times New Roman"/>
              </a:rPr>
              <a:t>d</a:t>
            </a:r>
            <a:r>
              <a:rPr sz="2450" spc="-254" dirty="0">
                <a:latin typeface="Times New Roman"/>
                <a:cs typeface="Times New Roman"/>
              </a:rPr>
              <a:t> </a:t>
            </a:r>
            <a:r>
              <a:rPr sz="2450" spc="15" dirty="0">
                <a:latin typeface="Times New Roman"/>
                <a:cs typeface="Times New Roman"/>
              </a:rPr>
              <a:t>e</a:t>
            </a:r>
            <a:r>
              <a:rPr sz="2450" spc="180" dirty="0">
                <a:latin typeface="Times New Roman"/>
                <a:cs typeface="Times New Roman"/>
              </a:rPr>
              <a:t> </a:t>
            </a:r>
            <a:r>
              <a:rPr sz="2450" spc="15" dirty="0">
                <a:latin typeface="Times New Roman"/>
                <a:cs typeface="Times New Roman"/>
              </a:rPr>
              <a:t>p</a:t>
            </a:r>
            <a:r>
              <a:rPr sz="2450" spc="-265" dirty="0">
                <a:latin typeface="Times New Roman"/>
                <a:cs typeface="Times New Roman"/>
              </a:rPr>
              <a:t> </a:t>
            </a:r>
            <a:r>
              <a:rPr sz="2450" spc="190" dirty="0">
                <a:latin typeface="Times New Roman"/>
                <a:cs typeface="Times New Roman"/>
              </a:rPr>
              <a:t>lantas</a:t>
            </a:r>
            <a:r>
              <a:rPr sz="2450" spc="160" dirty="0">
                <a:latin typeface="Times New Roman"/>
                <a:cs typeface="Times New Roman"/>
              </a:rPr>
              <a:t> </a:t>
            </a:r>
            <a:r>
              <a:rPr sz="2450" spc="5" dirty="0">
                <a:latin typeface="Times New Roman"/>
                <a:cs typeface="Times New Roman"/>
              </a:rPr>
              <a:t>/  </a:t>
            </a:r>
            <a:r>
              <a:rPr sz="2450" spc="90" dirty="0">
                <a:latin typeface="Times New Roman"/>
                <a:cs typeface="Times New Roman"/>
              </a:rPr>
              <a:t>flore</a:t>
            </a:r>
            <a:r>
              <a:rPr sz="2450" spc="-285" dirty="0">
                <a:latin typeface="Times New Roman"/>
                <a:cs typeface="Times New Roman"/>
              </a:rPr>
              <a:t> </a:t>
            </a:r>
            <a:r>
              <a:rPr sz="2450" spc="10" dirty="0">
                <a:latin typeface="Times New Roman"/>
                <a:cs typeface="Times New Roman"/>
              </a:rPr>
              <a:t>s</a:t>
            </a:r>
            <a:endParaRPr sz="2450">
              <a:latin typeface="Times New Roman"/>
              <a:cs typeface="Times New Roman"/>
            </a:endParaRPr>
          </a:p>
          <a:p>
            <a:pPr marL="12700" marR="5080">
              <a:lnSpc>
                <a:spcPts val="3490"/>
              </a:lnSpc>
              <a:spcBef>
                <a:spcPts val="15"/>
              </a:spcBef>
            </a:pPr>
            <a:r>
              <a:rPr sz="2450" spc="15" dirty="0">
                <a:latin typeface="Arial"/>
                <a:cs typeface="Arial"/>
              </a:rPr>
              <a:t>Pequeñas piezas de</a:t>
            </a:r>
            <a:r>
              <a:rPr sz="2450" spc="-50" dirty="0">
                <a:latin typeface="Arial"/>
                <a:cs typeface="Arial"/>
              </a:rPr>
              <a:t> </a:t>
            </a:r>
            <a:r>
              <a:rPr sz="2450" spc="15" dirty="0">
                <a:latin typeface="Arial"/>
                <a:cs typeface="Arial"/>
              </a:rPr>
              <a:t>Madera  Natural </a:t>
            </a:r>
            <a:r>
              <a:rPr sz="2450" spc="10" dirty="0">
                <a:latin typeface="Arial"/>
                <a:cs typeface="Arial"/>
              </a:rPr>
              <a:t>(Sin Pintar/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15" dirty="0">
                <a:latin typeface="Arial"/>
                <a:cs typeface="Arial"/>
              </a:rPr>
              <a:t>Sin</a:t>
            </a: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450" spc="10" dirty="0">
                <a:latin typeface="Arial"/>
                <a:cs typeface="Arial"/>
              </a:rPr>
              <a:t>Tratar)</a:t>
            </a:r>
            <a:endParaRPr sz="2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2476" y="1503262"/>
            <a:ext cx="5374924" cy="255390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 marR="958850">
              <a:lnSpc>
                <a:spcPts val="3100"/>
              </a:lnSpc>
              <a:spcBef>
                <a:spcPts val="715"/>
              </a:spcBef>
            </a:pPr>
            <a:r>
              <a:rPr sz="3100" spc="-5" dirty="0">
                <a:solidFill>
                  <a:srgbClr val="799A01"/>
                </a:solidFill>
                <a:latin typeface="Arial"/>
                <a:cs typeface="Arial"/>
              </a:rPr>
              <a:t>SOBRAS DE</a:t>
            </a:r>
            <a:r>
              <a:rPr sz="3100" spc="-7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3100" spc="-5" dirty="0">
                <a:solidFill>
                  <a:srgbClr val="799A01"/>
                </a:solidFill>
                <a:latin typeface="Arial"/>
                <a:cs typeface="Arial"/>
              </a:rPr>
              <a:t>COMIDA  ACEPTABLE:</a:t>
            </a:r>
            <a:endParaRPr sz="3100" dirty="0">
              <a:latin typeface="Arial"/>
              <a:cs typeface="Arial"/>
            </a:endParaRPr>
          </a:p>
          <a:p>
            <a:pPr marL="546100" marR="163195" indent="-267335">
              <a:lnSpc>
                <a:spcPts val="2600"/>
              </a:lnSpc>
              <a:spcBef>
                <a:spcPts val="45"/>
              </a:spcBef>
              <a:buChar char="•"/>
              <a:tabLst>
                <a:tab pos="546100" algn="l"/>
                <a:tab pos="546735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Todas 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las frutas </a:t>
            </a: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y verduras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(incluidos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cascaras y</a:t>
            </a:r>
            <a:r>
              <a:rPr sz="2450" spc="-1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semillas)</a:t>
            </a:r>
            <a:endParaRPr sz="2450" dirty="0">
              <a:latin typeface="Arial"/>
              <a:cs typeface="Arial"/>
            </a:endParaRPr>
          </a:p>
          <a:p>
            <a:pPr marL="546100" indent="-267970">
              <a:lnSpc>
                <a:spcPts val="2400"/>
              </a:lnSpc>
              <a:buChar char="•"/>
              <a:tabLst>
                <a:tab pos="546100" algn="l"/>
                <a:tab pos="546735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Sobras y comida en mal</a:t>
            </a:r>
            <a:r>
              <a:rPr sz="2450" b="1" spc="-8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estado</a:t>
            </a:r>
            <a:endParaRPr sz="2450" b="1" dirty="0">
              <a:latin typeface="Arial"/>
              <a:cs typeface="Arial"/>
            </a:endParaRPr>
          </a:p>
          <a:p>
            <a:pPr marL="546100" marR="693420" indent="-267335">
              <a:lnSpc>
                <a:spcPts val="2600"/>
              </a:lnSpc>
              <a:spcBef>
                <a:spcPts val="200"/>
              </a:spcBef>
              <a:buChar char="•"/>
              <a:tabLst>
                <a:tab pos="546100" algn="l"/>
                <a:tab pos="546735" algn="l"/>
                <a:tab pos="2649220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Carne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cocida</a:t>
            </a:r>
            <a:r>
              <a:rPr sz="2450" dirty="0">
                <a:solidFill>
                  <a:srgbClr val="799A01"/>
                </a:solidFill>
                <a:latin typeface="Arial"/>
                <a:cs typeface="Arial"/>
              </a:rPr>
              <a:t>	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(incluyendo 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huesos)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9176" y="3975103"/>
            <a:ext cx="411226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79400" indent="-267335">
              <a:lnSpc>
                <a:spcPct val="100000"/>
              </a:lnSpc>
              <a:spcBef>
                <a:spcPts val="120"/>
              </a:spcBef>
              <a:buChar char="•"/>
              <a:tabLst>
                <a:tab pos="279400" algn="l"/>
                <a:tab pos="280035" algn="l"/>
                <a:tab pos="3383279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Granos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y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almidones</a:t>
            </a:r>
            <a:r>
              <a:rPr sz="2450" b="1" dirty="0">
                <a:solidFill>
                  <a:srgbClr val="799A01"/>
                </a:solidFill>
                <a:latin typeface="Arial"/>
                <a:cs typeface="Arial"/>
              </a:rPr>
              <a:t>	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(pan,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6029" y="4305686"/>
            <a:ext cx="4562475" cy="7327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490"/>
              </a:spcBef>
            </a:pP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cereal,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horneados)bienes,</a:t>
            </a:r>
            <a:r>
              <a:rPr sz="2450" spc="-3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pizza,  tortillas,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papas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fritas,</a:t>
            </a:r>
            <a:r>
              <a:rPr sz="2450" spc="-1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arroz,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176" y="4965596"/>
            <a:ext cx="4186554" cy="7334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79400">
              <a:lnSpc>
                <a:spcPts val="2775"/>
              </a:lnSpc>
              <a:spcBef>
                <a:spcPts val="120"/>
              </a:spcBef>
            </a:pP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frijoles,</a:t>
            </a:r>
            <a:r>
              <a:rPr sz="245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etc.)</a:t>
            </a:r>
            <a:endParaRPr sz="2450" dirty="0">
              <a:latin typeface="Arial"/>
              <a:cs typeface="Arial"/>
            </a:endParaRPr>
          </a:p>
          <a:p>
            <a:pPr marL="279400" indent="-267335">
              <a:lnSpc>
                <a:spcPts val="2775"/>
              </a:lnSpc>
              <a:buChar char="•"/>
              <a:tabLst>
                <a:tab pos="279400" algn="l"/>
                <a:tab pos="280035" algn="l"/>
                <a:tab pos="3126105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Productos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 lácteos</a:t>
            </a:r>
            <a:r>
              <a:rPr sz="2450" dirty="0">
                <a:solidFill>
                  <a:srgbClr val="799A01"/>
                </a:solidFill>
                <a:latin typeface="Arial"/>
                <a:cs typeface="Arial"/>
              </a:rPr>
              <a:t>	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(queso,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6029" y="5627076"/>
            <a:ext cx="281876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941705" algn="l"/>
                <a:tab pos="1183005" algn="l"/>
              </a:tabLst>
            </a:pP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yogur	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-	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no</a:t>
            </a:r>
            <a:r>
              <a:rPr sz="2450" spc="-5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líquidos)</a:t>
            </a:r>
            <a:endParaRPr sz="2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9176" y="5956403"/>
            <a:ext cx="4803424" cy="39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79400" indent="-267335">
              <a:lnSpc>
                <a:spcPct val="100000"/>
              </a:lnSpc>
              <a:spcBef>
                <a:spcPts val="120"/>
              </a:spcBef>
              <a:buChar char="•"/>
              <a:tabLst>
                <a:tab pos="279400" algn="l"/>
                <a:tab pos="280035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Cáscaras de huevo y</a:t>
            </a:r>
            <a:r>
              <a:rPr sz="2450" b="1" spc="-7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huevos</a:t>
            </a:r>
            <a:endParaRPr sz="2450" b="1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9176" y="6286986"/>
            <a:ext cx="455549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79400" indent="-267335">
              <a:lnSpc>
                <a:spcPct val="100000"/>
              </a:lnSpc>
              <a:spcBef>
                <a:spcPts val="120"/>
              </a:spcBef>
              <a:buChar char="•"/>
              <a:tabLst>
                <a:tab pos="279400" algn="l"/>
                <a:tab pos="280035" algn="l"/>
                <a:tab pos="3914140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Alimentos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congelados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(</a:t>
            </a:r>
            <a:r>
              <a:rPr sz="2450" dirty="0">
                <a:solidFill>
                  <a:srgbClr val="799A01"/>
                </a:solidFill>
                <a:latin typeface="Arial"/>
                <a:cs typeface="Arial"/>
              </a:rPr>
              <a:t>	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Solo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9176" y="6617569"/>
            <a:ext cx="4939665" cy="238379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79400" marR="300990" algn="just">
              <a:lnSpc>
                <a:spcPct val="88400"/>
              </a:lnSpc>
              <a:spcBef>
                <a:spcPts val="459"/>
              </a:spcBef>
            </a:pP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alimentos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-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sacar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los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alimentos 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del plásticos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y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tirar el plástico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a 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la</a:t>
            </a:r>
            <a:r>
              <a:rPr sz="245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basura)</a:t>
            </a:r>
            <a:endParaRPr sz="2450" dirty="0">
              <a:latin typeface="Arial"/>
              <a:cs typeface="Arial"/>
            </a:endParaRPr>
          </a:p>
          <a:p>
            <a:pPr marL="279400" marR="5080" indent="-267335">
              <a:lnSpc>
                <a:spcPct val="88400"/>
              </a:lnSpc>
              <a:spcBef>
                <a:spcPts val="10"/>
              </a:spcBef>
              <a:buChar char="•"/>
              <a:tabLst>
                <a:tab pos="279400" algn="l"/>
                <a:tab pos="280035" algn="l"/>
                <a:tab pos="1445260" algn="l"/>
                <a:tab pos="3507104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Alimentos enlatados	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(Solo  comida	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- Reciclar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Vacío Latas</a:t>
            </a:r>
            <a:r>
              <a:rPr sz="2450" spc="-254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de  metal)</a:t>
            </a:r>
            <a:endParaRPr sz="2450" dirty="0">
              <a:latin typeface="Arial"/>
              <a:cs typeface="Arial"/>
            </a:endParaRPr>
          </a:p>
          <a:p>
            <a:pPr marL="279400" indent="-267335">
              <a:lnSpc>
                <a:spcPts val="2605"/>
              </a:lnSpc>
              <a:buChar char="•"/>
              <a:tabLst>
                <a:tab pos="279400" algn="l"/>
                <a:tab pos="280035" algn="l"/>
                <a:tab pos="1807845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Mariscos</a:t>
            </a: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	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(incluidos</a:t>
            </a:r>
            <a:r>
              <a:rPr sz="245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los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6029" y="8928197"/>
            <a:ext cx="164846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0" dirty="0">
                <a:solidFill>
                  <a:srgbClr val="799A01"/>
                </a:solidFill>
                <a:latin typeface="Arial"/>
                <a:cs typeface="Arial"/>
              </a:rPr>
              <a:t>crustáceos)</a:t>
            </a:r>
            <a:endParaRPr sz="2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000" y="9258300"/>
            <a:ext cx="5257800" cy="76944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20"/>
              </a:spcBef>
              <a:buChar char="•"/>
              <a:tabLst>
                <a:tab pos="278765" algn="l"/>
                <a:tab pos="279400" algn="l"/>
                <a:tab pos="2910840" algn="l"/>
              </a:tabLst>
            </a:pP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Café molido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b="1" spc="10" dirty="0">
                <a:solidFill>
                  <a:srgbClr val="799A01"/>
                </a:solidFill>
                <a:latin typeface="Arial"/>
                <a:cs typeface="Arial"/>
              </a:rPr>
              <a:t>y </a:t>
            </a:r>
            <a:r>
              <a:rPr sz="2450" b="1" spc="5" dirty="0" err="1">
                <a:solidFill>
                  <a:srgbClr val="799A01"/>
                </a:solidFill>
                <a:latin typeface="Arial"/>
                <a:cs typeface="Arial"/>
              </a:rPr>
              <a:t>té</a:t>
            </a:r>
            <a:r>
              <a:rPr sz="2450" b="1" spc="5" dirty="0">
                <a:solidFill>
                  <a:srgbClr val="799A01"/>
                </a:solidFill>
                <a:latin typeface="Arial"/>
                <a:cs typeface="Arial"/>
              </a:rPr>
              <a:t>,</a:t>
            </a:r>
            <a:r>
              <a:rPr lang="es-ES" sz="2450" spc="1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lang="es-ES" sz="2450" spc="10" dirty="0" err="1">
                <a:solidFill>
                  <a:srgbClr val="799A01"/>
                </a:solidFill>
                <a:latin typeface="Arial"/>
                <a:cs typeface="Arial"/>
              </a:rPr>
              <a:t>inluyendo</a:t>
            </a:r>
            <a:r>
              <a:rPr lang="es-ES" sz="2450" spc="10" dirty="0">
                <a:solidFill>
                  <a:srgbClr val="799A01"/>
                </a:solidFill>
                <a:latin typeface="Arial"/>
                <a:cs typeface="Arial"/>
              </a:rPr>
              <a:t> el </a:t>
            </a:r>
            <a:r>
              <a:rPr lang="es-ES" sz="2450" spc="5" dirty="0">
                <a:solidFill>
                  <a:srgbClr val="799A01"/>
                </a:solidFill>
                <a:latin typeface="Arial"/>
                <a:cs typeface="Arial"/>
              </a:rPr>
              <a:t>filtro </a:t>
            </a:r>
            <a:r>
              <a:rPr lang="es-ES" sz="2450" spc="10" dirty="0">
                <a:solidFill>
                  <a:srgbClr val="799A01"/>
                </a:solidFill>
                <a:latin typeface="Arial"/>
                <a:cs typeface="Arial"/>
              </a:rPr>
              <a:t>y </a:t>
            </a:r>
            <a:r>
              <a:rPr lang="es-ES" sz="2450" spc="5" dirty="0">
                <a:solidFill>
                  <a:srgbClr val="799A01"/>
                </a:solidFill>
                <a:latin typeface="Arial"/>
                <a:cs typeface="Arial"/>
              </a:rPr>
              <a:t>bolsita </a:t>
            </a:r>
            <a:r>
              <a:rPr lang="es-ES" sz="2450" spc="10" dirty="0">
                <a:solidFill>
                  <a:srgbClr val="799A01"/>
                </a:solidFill>
                <a:latin typeface="Arial"/>
                <a:cs typeface="Arial"/>
              </a:rPr>
              <a:t>de te sin grapas</a:t>
            </a:r>
            <a:r>
              <a:rPr lang="es-ES" sz="2450" spc="-5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450" spc="5" dirty="0">
                <a:solidFill>
                  <a:srgbClr val="799A01"/>
                </a:solidFill>
                <a:latin typeface="Arial"/>
                <a:cs typeface="Arial"/>
              </a:rPr>
              <a:t>	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192511" y="2679192"/>
            <a:ext cx="3442715" cy="2619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601700" y="2197607"/>
            <a:ext cx="4686300" cy="62026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72200" y="5753100"/>
            <a:ext cx="6568427" cy="41468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11479376" y="2088448"/>
            <a:ext cx="775970" cy="776605"/>
          </a:xfrm>
          <a:custGeom>
            <a:avLst/>
            <a:gdLst/>
            <a:ahLst/>
            <a:cxnLst/>
            <a:rect l="l" t="t" r="r" b="b"/>
            <a:pathLst>
              <a:path w="775970" h="776605">
                <a:moveTo>
                  <a:pt x="387987" y="775993"/>
                </a:moveTo>
                <a:lnTo>
                  <a:pt x="339319" y="772970"/>
                </a:lnTo>
                <a:lnTo>
                  <a:pt x="292454" y="764143"/>
                </a:lnTo>
                <a:lnTo>
                  <a:pt x="247758" y="749876"/>
                </a:lnTo>
                <a:lnTo>
                  <a:pt x="205592" y="730533"/>
                </a:lnTo>
                <a:lnTo>
                  <a:pt x="166322" y="706477"/>
                </a:lnTo>
                <a:lnTo>
                  <a:pt x="130309" y="678071"/>
                </a:lnTo>
                <a:lnTo>
                  <a:pt x="97919" y="645680"/>
                </a:lnTo>
                <a:lnTo>
                  <a:pt x="69514" y="609667"/>
                </a:lnTo>
                <a:lnTo>
                  <a:pt x="45458" y="570395"/>
                </a:lnTo>
                <a:lnTo>
                  <a:pt x="26116" y="528229"/>
                </a:lnTo>
                <a:lnTo>
                  <a:pt x="11849" y="483531"/>
                </a:lnTo>
                <a:lnTo>
                  <a:pt x="3022" y="436665"/>
                </a:lnTo>
                <a:lnTo>
                  <a:pt x="0" y="387996"/>
                </a:lnTo>
                <a:lnTo>
                  <a:pt x="3022" y="339327"/>
                </a:lnTo>
                <a:lnTo>
                  <a:pt x="11849" y="292461"/>
                </a:lnTo>
                <a:lnTo>
                  <a:pt x="26116" y="247764"/>
                </a:lnTo>
                <a:lnTo>
                  <a:pt x="45458" y="205597"/>
                </a:lnTo>
                <a:lnTo>
                  <a:pt x="69514" y="166325"/>
                </a:lnTo>
                <a:lnTo>
                  <a:pt x="97919" y="130312"/>
                </a:lnTo>
                <a:lnTo>
                  <a:pt x="130309" y="97921"/>
                </a:lnTo>
                <a:lnTo>
                  <a:pt x="166322" y="69516"/>
                </a:lnTo>
                <a:lnTo>
                  <a:pt x="205592" y="45459"/>
                </a:lnTo>
                <a:lnTo>
                  <a:pt x="247758" y="26116"/>
                </a:lnTo>
                <a:lnTo>
                  <a:pt x="292454" y="11849"/>
                </a:lnTo>
                <a:lnTo>
                  <a:pt x="339319" y="3023"/>
                </a:lnTo>
                <a:lnTo>
                  <a:pt x="387987" y="0"/>
                </a:lnTo>
                <a:lnTo>
                  <a:pt x="436655" y="3023"/>
                </a:lnTo>
                <a:lnTo>
                  <a:pt x="483519" y="11849"/>
                </a:lnTo>
                <a:lnTo>
                  <a:pt x="528216" y="26116"/>
                </a:lnTo>
                <a:lnTo>
                  <a:pt x="570382" y="45459"/>
                </a:lnTo>
                <a:lnTo>
                  <a:pt x="609652" y="69516"/>
                </a:lnTo>
                <a:lnTo>
                  <a:pt x="645665" y="97921"/>
                </a:lnTo>
                <a:lnTo>
                  <a:pt x="678055" y="130312"/>
                </a:lnTo>
                <a:lnTo>
                  <a:pt x="706460" y="166325"/>
                </a:lnTo>
                <a:lnTo>
                  <a:pt x="730515" y="205597"/>
                </a:lnTo>
                <a:lnTo>
                  <a:pt x="749858" y="247764"/>
                </a:lnTo>
                <a:lnTo>
                  <a:pt x="764125" y="292461"/>
                </a:lnTo>
                <a:lnTo>
                  <a:pt x="772951" y="339327"/>
                </a:lnTo>
                <a:lnTo>
                  <a:pt x="775974" y="387996"/>
                </a:lnTo>
                <a:lnTo>
                  <a:pt x="772951" y="436665"/>
                </a:lnTo>
                <a:lnTo>
                  <a:pt x="764125" y="483531"/>
                </a:lnTo>
                <a:lnTo>
                  <a:pt x="749858" y="528229"/>
                </a:lnTo>
                <a:lnTo>
                  <a:pt x="730515" y="570395"/>
                </a:lnTo>
                <a:lnTo>
                  <a:pt x="706460" y="609667"/>
                </a:lnTo>
                <a:lnTo>
                  <a:pt x="678055" y="645680"/>
                </a:lnTo>
                <a:lnTo>
                  <a:pt x="645665" y="678071"/>
                </a:lnTo>
                <a:lnTo>
                  <a:pt x="609652" y="706477"/>
                </a:lnTo>
                <a:lnTo>
                  <a:pt x="570382" y="730533"/>
                </a:lnTo>
                <a:lnTo>
                  <a:pt x="528216" y="749876"/>
                </a:lnTo>
                <a:lnTo>
                  <a:pt x="483519" y="764143"/>
                </a:lnTo>
                <a:lnTo>
                  <a:pt x="436655" y="772970"/>
                </a:lnTo>
                <a:lnTo>
                  <a:pt x="387987" y="775993"/>
                </a:lnTo>
                <a:close/>
              </a:path>
            </a:pathLst>
          </a:custGeom>
          <a:solidFill>
            <a:srgbClr val="8D1F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432598" y="2041711"/>
            <a:ext cx="869950" cy="869950"/>
          </a:xfrm>
          <a:custGeom>
            <a:avLst/>
            <a:gdLst/>
            <a:ahLst/>
            <a:cxnLst/>
            <a:rect l="l" t="t" r="r" b="b"/>
            <a:pathLst>
              <a:path w="869950" h="869950">
                <a:moveTo>
                  <a:pt x="434731" y="869492"/>
                </a:moveTo>
                <a:lnTo>
                  <a:pt x="387426" y="866936"/>
                </a:lnTo>
                <a:lnTo>
                  <a:pt x="341581" y="859448"/>
                </a:lnTo>
                <a:lnTo>
                  <a:pt x="297463" y="847293"/>
                </a:lnTo>
                <a:lnTo>
                  <a:pt x="255339" y="830740"/>
                </a:lnTo>
                <a:lnTo>
                  <a:pt x="215477" y="810055"/>
                </a:lnTo>
                <a:lnTo>
                  <a:pt x="178143" y="785506"/>
                </a:lnTo>
                <a:lnTo>
                  <a:pt x="143604" y="757359"/>
                </a:lnTo>
                <a:lnTo>
                  <a:pt x="112129" y="725883"/>
                </a:lnTo>
                <a:lnTo>
                  <a:pt x="83983" y="691343"/>
                </a:lnTo>
                <a:lnTo>
                  <a:pt x="59435" y="654007"/>
                </a:lnTo>
                <a:lnTo>
                  <a:pt x="38750" y="614143"/>
                </a:lnTo>
                <a:lnTo>
                  <a:pt x="22198" y="572017"/>
                </a:lnTo>
                <a:lnTo>
                  <a:pt x="10043" y="527897"/>
                </a:lnTo>
                <a:lnTo>
                  <a:pt x="2555" y="482049"/>
                </a:lnTo>
                <a:lnTo>
                  <a:pt x="0" y="434741"/>
                </a:lnTo>
                <a:lnTo>
                  <a:pt x="2555" y="387437"/>
                </a:lnTo>
                <a:lnTo>
                  <a:pt x="10043" y="341592"/>
                </a:lnTo>
                <a:lnTo>
                  <a:pt x="22198" y="297473"/>
                </a:lnTo>
                <a:lnTo>
                  <a:pt x="38750" y="255349"/>
                </a:lnTo>
                <a:lnTo>
                  <a:pt x="59435" y="215486"/>
                </a:lnTo>
                <a:lnTo>
                  <a:pt x="83983" y="178151"/>
                </a:lnTo>
                <a:lnTo>
                  <a:pt x="112129" y="143611"/>
                </a:lnTo>
                <a:lnTo>
                  <a:pt x="143604" y="112134"/>
                </a:lnTo>
                <a:lnTo>
                  <a:pt x="178143" y="83987"/>
                </a:lnTo>
                <a:lnTo>
                  <a:pt x="215477" y="59438"/>
                </a:lnTo>
                <a:lnTo>
                  <a:pt x="255339" y="38753"/>
                </a:lnTo>
                <a:lnTo>
                  <a:pt x="297463" y="22199"/>
                </a:lnTo>
                <a:lnTo>
                  <a:pt x="341581" y="10044"/>
                </a:lnTo>
                <a:lnTo>
                  <a:pt x="387426" y="2555"/>
                </a:lnTo>
                <a:lnTo>
                  <a:pt x="434731" y="0"/>
                </a:lnTo>
                <a:lnTo>
                  <a:pt x="482037" y="2555"/>
                </a:lnTo>
                <a:lnTo>
                  <a:pt x="527883" y="10044"/>
                </a:lnTo>
                <a:lnTo>
                  <a:pt x="572003" y="22199"/>
                </a:lnTo>
                <a:lnTo>
                  <a:pt x="591341" y="29798"/>
                </a:lnTo>
                <a:lnTo>
                  <a:pt x="434731" y="29798"/>
                </a:lnTo>
                <a:lnTo>
                  <a:pt x="387577" y="32527"/>
                </a:lnTo>
                <a:lnTo>
                  <a:pt x="342002" y="40512"/>
                </a:lnTo>
                <a:lnTo>
                  <a:pt x="298314" y="53445"/>
                </a:lnTo>
                <a:lnTo>
                  <a:pt x="256817" y="71020"/>
                </a:lnTo>
                <a:lnTo>
                  <a:pt x="217818" y="92931"/>
                </a:lnTo>
                <a:lnTo>
                  <a:pt x="181624" y="118873"/>
                </a:lnTo>
                <a:lnTo>
                  <a:pt x="148541" y="148538"/>
                </a:lnTo>
                <a:lnTo>
                  <a:pt x="118876" y="181621"/>
                </a:lnTo>
                <a:lnTo>
                  <a:pt x="92933" y="217816"/>
                </a:lnTo>
                <a:lnTo>
                  <a:pt x="71021" y="256815"/>
                </a:lnTo>
                <a:lnTo>
                  <a:pt x="53445" y="298314"/>
                </a:lnTo>
                <a:lnTo>
                  <a:pt x="40512" y="342005"/>
                </a:lnTo>
                <a:lnTo>
                  <a:pt x="32527" y="387583"/>
                </a:lnTo>
                <a:lnTo>
                  <a:pt x="29797" y="434741"/>
                </a:lnTo>
                <a:lnTo>
                  <a:pt x="32527" y="481906"/>
                </a:lnTo>
                <a:lnTo>
                  <a:pt x="40512" y="527489"/>
                </a:lnTo>
                <a:lnTo>
                  <a:pt x="53446" y="571187"/>
                </a:lnTo>
                <a:lnTo>
                  <a:pt x="71023" y="612688"/>
                </a:lnTo>
                <a:lnTo>
                  <a:pt x="92936" y="651689"/>
                </a:lnTo>
                <a:lnTo>
                  <a:pt x="118878" y="687883"/>
                </a:lnTo>
                <a:lnTo>
                  <a:pt x="148545" y="720965"/>
                </a:lnTo>
                <a:lnTo>
                  <a:pt x="181628" y="750629"/>
                </a:lnTo>
                <a:lnTo>
                  <a:pt x="217822" y="776568"/>
                </a:lnTo>
                <a:lnTo>
                  <a:pt x="256820" y="798478"/>
                </a:lnTo>
                <a:lnTo>
                  <a:pt x="298317" y="816051"/>
                </a:lnTo>
                <a:lnTo>
                  <a:pt x="342005" y="828982"/>
                </a:lnTo>
                <a:lnTo>
                  <a:pt x="387579" y="836965"/>
                </a:lnTo>
                <a:lnTo>
                  <a:pt x="434731" y="839694"/>
                </a:lnTo>
                <a:lnTo>
                  <a:pt x="591354" y="839694"/>
                </a:lnTo>
                <a:lnTo>
                  <a:pt x="572013" y="847293"/>
                </a:lnTo>
                <a:lnTo>
                  <a:pt x="527891" y="859448"/>
                </a:lnTo>
                <a:lnTo>
                  <a:pt x="482041" y="866936"/>
                </a:lnTo>
                <a:lnTo>
                  <a:pt x="434731" y="869492"/>
                </a:lnTo>
                <a:close/>
              </a:path>
              <a:path w="869950" h="869950">
                <a:moveTo>
                  <a:pt x="591354" y="839694"/>
                </a:moveTo>
                <a:lnTo>
                  <a:pt x="434731" y="839694"/>
                </a:lnTo>
                <a:lnTo>
                  <a:pt x="481897" y="836965"/>
                </a:lnTo>
                <a:lnTo>
                  <a:pt x="527481" y="828981"/>
                </a:lnTo>
                <a:lnTo>
                  <a:pt x="571177" y="816050"/>
                </a:lnTo>
                <a:lnTo>
                  <a:pt x="612679" y="798476"/>
                </a:lnTo>
                <a:lnTo>
                  <a:pt x="651681" y="776566"/>
                </a:lnTo>
                <a:lnTo>
                  <a:pt x="687877" y="750626"/>
                </a:lnTo>
                <a:lnTo>
                  <a:pt x="720961" y="720962"/>
                </a:lnTo>
                <a:lnTo>
                  <a:pt x="750627" y="687880"/>
                </a:lnTo>
                <a:lnTo>
                  <a:pt x="776568" y="651685"/>
                </a:lnTo>
                <a:lnTo>
                  <a:pt x="798480" y="612685"/>
                </a:lnTo>
                <a:lnTo>
                  <a:pt x="816054" y="571184"/>
                </a:lnTo>
                <a:lnTo>
                  <a:pt x="828987" y="527489"/>
                </a:lnTo>
                <a:lnTo>
                  <a:pt x="836971" y="481906"/>
                </a:lnTo>
                <a:lnTo>
                  <a:pt x="839700" y="434741"/>
                </a:lnTo>
                <a:lnTo>
                  <a:pt x="836975" y="387583"/>
                </a:lnTo>
                <a:lnTo>
                  <a:pt x="828994" y="342005"/>
                </a:lnTo>
                <a:lnTo>
                  <a:pt x="816064" y="298314"/>
                </a:lnTo>
                <a:lnTo>
                  <a:pt x="798489" y="256815"/>
                </a:lnTo>
                <a:lnTo>
                  <a:pt x="776578" y="217816"/>
                </a:lnTo>
                <a:lnTo>
                  <a:pt x="750635" y="181621"/>
                </a:lnTo>
                <a:lnTo>
                  <a:pt x="720968" y="148538"/>
                </a:lnTo>
                <a:lnTo>
                  <a:pt x="687882" y="118873"/>
                </a:lnTo>
                <a:lnTo>
                  <a:pt x="651684" y="92931"/>
                </a:lnTo>
                <a:lnTo>
                  <a:pt x="612680" y="71020"/>
                </a:lnTo>
                <a:lnTo>
                  <a:pt x="571176" y="53445"/>
                </a:lnTo>
                <a:lnTo>
                  <a:pt x="527480" y="40512"/>
                </a:lnTo>
                <a:lnTo>
                  <a:pt x="481896" y="32527"/>
                </a:lnTo>
                <a:lnTo>
                  <a:pt x="434731" y="29798"/>
                </a:lnTo>
                <a:lnTo>
                  <a:pt x="591341" y="29798"/>
                </a:lnTo>
                <a:lnTo>
                  <a:pt x="653995" y="59438"/>
                </a:lnTo>
                <a:lnTo>
                  <a:pt x="691332" y="83987"/>
                </a:lnTo>
                <a:lnTo>
                  <a:pt x="725874" y="112134"/>
                </a:lnTo>
                <a:lnTo>
                  <a:pt x="757353" y="143611"/>
                </a:lnTo>
                <a:lnTo>
                  <a:pt x="785502" y="178151"/>
                </a:lnTo>
                <a:lnTo>
                  <a:pt x="810053" y="215486"/>
                </a:lnTo>
                <a:lnTo>
                  <a:pt x="830741" y="255349"/>
                </a:lnTo>
                <a:lnTo>
                  <a:pt x="847296" y="297473"/>
                </a:lnTo>
                <a:lnTo>
                  <a:pt x="859452" y="341592"/>
                </a:lnTo>
                <a:lnTo>
                  <a:pt x="866942" y="387437"/>
                </a:lnTo>
                <a:lnTo>
                  <a:pt x="869498" y="434741"/>
                </a:lnTo>
                <a:lnTo>
                  <a:pt x="866942" y="482049"/>
                </a:lnTo>
                <a:lnTo>
                  <a:pt x="859453" y="527897"/>
                </a:lnTo>
                <a:lnTo>
                  <a:pt x="847298" y="572017"/>
                </a:lnTo>
                <a:lnTo>
                  <a:pt x="830745" y="614143"/>
                </a:lnTo>
                <a:lnTo>
                  <a:pt x="810059" y="654007"/>
                </a:lnTo>
                <a:lnTo>
                  <a:pt x="785509" y="691343"/>
                </a:lnTo>
                <a:lnTo>
                  <a:pt x="757362" y="725883"/>
                </a:lnTo>
                <a:lnTo>
                  <a:pt x="725884" y="757359"/>
                </a:lnTo>
                <a:lnTo>
                  <a:pt x="691343" y="785506"/>
                </a:lnTo>
                <a:lnTo>
                  <a:pt x="654006" y="810055"/>
                </a:lnTo>
                <a:lnTo>
                  <a:pt x="614140" y="830740"/>
                </a:lnTo>
                <a:lnTo>
                  <a:pt x="591354" y="839694"/>
                </a:lnTo>
                <a:close/>
              </a:path>
            </a:pathLst>
          </a:custGeom>
          <a:solidFill>
            <a:srgbClr val="8D1F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715566" y="2216178"/>
            <a:ext cx="322580" cy="515620"/>
          </a:xfrm>
          <a:custGeom>
            <a:avLst/>
            <a:gdLst/>
            <a:ahLst/>
            <a:cxnLst/>
            <a:rect l="l" t="t" r="r" b="b"/>
            <a:pathLst>
              <a:path w="322579" h="515619">
                <a:moveTo>
                  <a:pt x="287686" y="384553"/>
                </a:moveTo>
                <a:lnTo>
                  <a:pt x="34597" y="384553"/>
                </a:lnTo>
                <a:lnTo>
                  <a:pt x="43251" y="383864"/>
                </a:lnTo>
                <a:lnTo>
                  <a:pt x="50706" y="381706"/>
                </a:lnTo>
                <a:lnTo>
                  <a:pt x="71020" y="347563"/>
                </a:lnTo>
                <a:lnTo>
                  <a:pt x="71568" y="179703"/>
                </a:lnTo>
                <a:lnTo>
                  <a:pt x="0" y="179468"/>
                </a:lnTo>
                <a:lnTo>
                  <a:pt x="313" y="64248"/>
                </a:lnTo>
                <a:lnTo>
                  <a:pt x="41101" y="59675"/>
                </a:lnTo>
                <a:lnTo>
                  <a:pt x="77096" y="42962"/>
                </a:lnTo>
                <a:lnTo>
                  <a:pt x="96646" y="9328"/>
                </a:lnTo>
                <a:lnTo>
                  <a:pt x="97270" y="0"/>
                </a:lnTo>
                <a:lnTo>
                  <a:pt x="258936" y="556"/>
                </a:lnTo>
                <a:lnTo>
                  <a:pt x="257836" y="347624"/>
                </a:lnTo>
                <a:lnTo>
                  <a:pt x="258496" y="358247"/>
                </a:lnTo>
                <a:lnTo>
                  <a:pt x="260585" y="366900"/>
                </a:lnTo>
                <a:lnTo>
                  <a:pt x="264103" y="373524"/>
                </a:lnTo>
                <a:lnTo>
                  <a:pt x="269057" y="378118"/>
                </a:lnTo>
                <a:lnTo>
                  <a:pt x="275135" y="381287"/>
                </a:lnTo>
                <a:lnTo>
                  <a:pt x="282021" y="383547"/>
                </a:lnTo>
                <a:lnTo>
                  <a:pt x="287686" y="384553"/>
                </a:lnTo>
                <a:close/>
              </a:path>
              <a:path w="322579" h="515619">
                <a:moveTo>
                  <a:pt x="321488" y="514998"/>
                </a:moveTo>
                <a:lnTo>
                  <a:pt x="6225" y="514007"/>
                </a:lnTo>
                <a:lnTo>
                  <a:pt x="6660" y="384492"/>
                </a:lnTo>
                <a:lnTo>
                  <a:pt x="287686" y="384553"/>
                </a:lnTo>
                <a:lnTo>
                  <a:pt x="289716" y="384913"/>
                </a:lnTo>
                <a:lnTo>
                  <a:pt x="298220" y="385396"/>
                </a:lnTo>
                <a:lnTo>
                  <a:pt x="321983" y="385457"/>
                </a:lnTo>
                <a:lnTo>
                  <a:pt x="321488" y="514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343656" y="1459367"/>
            <a:ext cx="697230" cy="695325"/>
          </a:xfrm>
          <a:custGeom>
            <a:avLst/>
            <a:gdLst/>
            <a:ahLst/>
            <a:cxnLst/>
            <a:rect l="l" t="t" r="r" b="b"/>
            <a:pathLst>
              <a:path w="697230" h="695325">
                <a:moveTo>
                  <a:pt x="348314" y="695300"/>
                </a:moveTo>
                <a:lnTo>
                  <a:pt x="301050" y="692126"/>
                </a:lnTo>
                <a:lnTo>
                  <a:pt x="255718" y="682882"/>
                </a:lnTo>
                <a:lnTo>
                  <a:pt x="212734" y="667980"/>
                </a:lnTo>
                <a:lnTo>
                  <a:pt x="172513" y="647836"/>
                </a:lnTo>
                <a:lnTo>
                  <a:pt x="135469" y="622863"/>
                </a:lnTo>
                <a:lnTo>
                  <a:pt x="102018" y="593476"/>
                </a:lnTo>
                <a:lnTo>
                  <a:pt x="72575" y="560088"/>
                </a:lnTo>
                <a:lnTo>
                  <a:pt x="47555" y="523115"/>
                </a:lnTo>
                <a:lnTo>
                  <a:pt x="27372" y="482971"/>
                </a:lnTo>
                <a:lnTo>
                  <a:pt x="12442" y="440069"/>
                </a:lnTo>
                <a:lnTo>
                  <a:pt x="3179" y="394824"/>
                </a:lnTo>
                <a:lnTo>
                  <a:pt x="0" y="347650"/>
                </a:lnTo>
                <a:lnTo>
                  <a:pt x="3179" y="300476"/>
                </a:lnTo>
                <a:lnTo>
                  <a:pt x="12442" y="255231"/>
                </a:lnTo>
                <a:lnTo>
                  <a:pt x="27372" y="212329"/>
                </a:lnTo>
                <a:lnTo>
                  <a:pt x="47555" y="172184"/>
                </a:lnTo>
                <a:lnTo>
                  <a:pt x="72575" y="135211"/>
                </a:lnTo>
                <a:lnTo>
                  <a:pt x="102018" y="101824"/>
                </a:lnTo>
                <a:lnTo>
                  <a:pt x="135469" y="72437"/>
                </a:lnTo>
                <a:lnTo>
                  <a:pt x="172513" y="47464"/>
                </a:lnTo>
                <a:lnTo>
                  <a:pt x="212734" y="27320"/>
                </a:lnTo>
                <a:lnTo>
                  <a:pt x="255718" y="12418"/>
                </a:lnTo>
                <a:lnTo>
                  <a:pt x="301050" y="3173"/>
                </a:lnTo>
                <a:lnTo>
                  <a:pt x="348314" y="0"/>
                </a:lnTo>
                <a:lnTo>
                  <a:pt x="395578" y="3173"/>
                </a:lnTo>
                <a:lnTo>
                  <a:pt x="440909" y="12418"/>
                </a:lnTo>
                <a:lnTo>
                  <a:pt x="483893" y="27320"/>
                </a:lnTo>
                <a:lnTo>
                  <a:pt x="524114" y="47464"/>
                </a:lnTo>
                <a:lnTo>
                  <a:pt x="561158" y="72437"/>
                </a:lnTo>
                <a:lnTo>
                  <a:pt x="594609" y="101824"/>
                </a:lnTo>
                <a:lnTo>
                  <a:pt x="624052" y="135211"/>
                </a:lnTo>
                <a:lnTo>
                  <a:pt x="649073" y="172184"/>
                </a:lnTo>
                <a:lnTo>
                  <a:pt x="669255" y="212329"/>
                </a:lnTo>
                <a:lnTo>
                  <a:pt x="684186" y="255231"/>
                </a:lnTo>
                <a:lnTo>
                  <a:pt x="693448" y="300476"/>
                </a:lnTo>
                <a:lnTo>
                  <a:pt x="696628" y="347650"/>
                </a:lnTo>
                <a:lnTo>
                  <a:pt x="693448" y="394824"/>
                </a:lnTo>
                <a:lnTo>
                  <a:pt x="684186" y="440069"/>
                </a:lnTo>
                <a:lnTo>
                  <a:pt x="669255" y="482971"/>
                </a:lnTo>
                <a:lnTo>
                  <a:pt x="649073" y="523115"/>
                </a:lnTo>
                <a:lnTo>
                  <a:pt x="624052" y="560088"/>
                </a:lnTo>
                <a:lnTo>
                  <a:pt x="594609" y="593476"/>
                </a:lnTo>
                <a:lnTo>
                  <a:pt x="561158" y="622863"/>
                </a:lnTo>
                <a:lnTo>
                  <a:pt x="524114" y="647836"/>
                </a:lnTo>
                <a:lnTo>
                  <a:pt x="483893" y="667980"/>
                </a:lnTo>
                <a:lnTo>
                  <a:pt x="440909" y="682882"/>
                </a:lnTo>
                <a:lnTo>
                  <a:pt x="395578" y="692126"/>
                </a:lnTo>
                <a:lnTo>
                  <a:pt x="348314" y="695300"/>
                </a:lnTo>
                <a:close/>
              </a:path>
            </a:pathLst>
          </a:custGeom>
          <a:solidFill>
            <a:srgbClr val="8D1F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301660" y="1417490"/>
            <a:ext cx="781050" cy="779145"/>
          </a:xfrm>
          <a:custGeom>
            <a:avLst/>
            <a:gdLst/>
            <a:ahLst/>
            <a:cxnLst/>
            <a:rect l="l" t="t" r="r" b="b"/>
            <a:pathLst>
              <a:path w="781050" h="779144">
                <a:moveTo>
                  <a:pt x="390278" y="779077"/>
                </a:moveTo>
                <a:lnTo>
                  <a:pt x="341387" y="776036"/>
                </a:lnTo>
                <a:lnTo>
                  <a:pt x="294290" y="767160"/>
                </a:lnTo>
                <a:lnTo>
                  <a:pt x="249355" y="752816"/>
                </a:lnTo>
                <a:lnTo>
                  <a:pt x="206952" y="733372"/>
                </a:lnTo>
                <a:lnTo>
                  <a:pt x="167447" y="709195"/>
                </a:lnTo>
                <a:lnTo>
                  <a:pt x="131211" y="680653"/>
                </a:lnTo>
                <a:lnTo>
                  <a:pt x="98610" y="648115"/>
                </a:lnTo>
                <a:lnTo>
                  <a:pt x="70014" y="611946"/>
                </a:lnTo>
                <a:lnTo>
                  <a:pt x="45791" y="572516"/>
                </a:lnTo>
                <a:lnTo>
                  <a:pt x="26310" y="530193"/>
                </a:lnTo>
                <a:lnTo>
                  <a:pt x="11939" y="485342"/>
                </a:lnTo>
                <a:lnTo>
                  <a:pt x="3046" y="438334"/>
                </a:lnTo>
                <a:lnTo>
                  <a:pt x="0" y="389534"/>
                </a:lnTo>
                <a:lnTo>
                  <a:pt x="3046" y="340738"/>
                </a:lnTo>
                <a:lnTo>
                  <a:pt x="11939" y="293732"/>
                </a:lnTo>
                <a:lnTo>
                  <a:pt x="26310" y="248883"/>
                </a:lnTo>
                <a:lnTo>
                  <a:pt x="45799" y="206548"/>
                </a:lnTo>
                <a:lnTo>
                  <a:pt x="70014" y="167132"/>
                </a:lnTo>
                <a:lnTo>
                  <a:pt x="98610" y="130964"/>
                </a:lnTo>
                <a:lnTo>
                  <a:pt x="131211" y="98425"/>
                </a:lnTo>
                <a:lnTo>
                  <a:pt x="167447" y="69883"/>
                </a:lnTo>
                <a:lnTo>
                  <a:pt x="206952" y="45706"/>
                </a:lnTo>
                <a:lnTo>
                  <a:pt x="249355" y="26261"/>
                </a:lnTo>
                <a:lnTo>
                  <a:pt x="294290" y="11916"/>
                </a:lnTo>
                <a:lnTo>
                  <a:pt x="341387" y="3040"/>
                </a:lnTo>
                <a:lnTo>
                  <a:pt x="390278" y="0"/>
                </a:lnTo>
                <a:lnTo>
                  <a:pt x="439170" y="3040"/>
                </a:lnTo>
                <a:lnTo>
                  <a:pt x="486268" y="11916"/>
                </a:lnTo>
                <a:lnTo>
                  <a:pt x="531205" y="26261"/>
                </a:lnTo>
                <a:lnTo>
                  <a:pt x="532161" y="26699"/>
                </a:lnTo>
                <a:lnTo>
                  <a:pt x="390278" y="26699"/>
                </a:lnTo>
                <a:lnTo>
                  <a:pt x="341021" y="30018"/>
                </a:lnTo>
                <a:lnTo>
                  <a:pt x="293756" y="39683"/>
                </a:lnTo>
                <a:lnTo>
                  <a:pt x="248920" y="55258"/>
                </a:lnTo>
                <a:lnTo>
                  <a:pt x="206949" y="76309"/>
                </a:lnTo>
                <a:lnTo>
                  <a:pt x="168281" y="102399"/>
                </a:lnTo>
                <a:lnTo>
                  <a:pt x="133352" y="133092"/>
                </a:lnTo>
                <a:lnTo>
                  <a:pt x="102599" y="167954"/>
                </a:lnTo>
                <a:lnTo>
                  <a:pt x="76451" y="206561"/>
                </a:lnTo>
                <a:lnTo>
                  <a:pt x="55366" y="248439"/>
                </a:lnTo>
                <a:lnTo>
                  <a:pt x="39759" y="293190"/>
                </a:lnTo>
                <a:lnTo>
                  <a:pt x="30075" y="340368"/>
                </a:lnTo>
                <a:lnTo>
                  <a:pt x="26750" y="389534"/>
                </a:lnTo>
                <a:lnTo>
                  <a:pt x="30075" y="438709"/>
                </a:lnTo>
                <a:lnTo>
                  <a:pt x="39760" y="485892"/>
                </a:lnTo>
                <a:lnTo>
                  <a:pt x="55367" y="530647"/>
                </a:lnTo>
                <a:lnTo>
                  <a:pt x="76460" y="572540"/>
                </a:lnTo>
                <a:lnTo>
                  <a:pt x="102601" y="611134"/>
                </a:lnTo>
                <a:lnTo>
                  <a:pt x="133355" y="645995"/>
                </a:lnTo>
                <a:lnTo>
                  <a:pt x="168285" y="676687"/>
                </a:lnTo>
                <a:lnTo>
                  <a:pt x="206953" y="702774"/>
                </a:lnTo>
                <a:lnTo>
                  <a:pt x="248923" y="723822"/>
                </a:lnTo>
                <a:lnTo>
                  <a:pt x="293758" y="739396"/>
                </a:lnTo>
                <a:lnTo>
                  <a:pt x="341022" y="749059"/>
                </a:lnTo>
                <a:lnTo>
                  <a:pt x="390278" y="752377"/>
                </a:lnTo>
                <a:lnTo>
                  <a:pt x="532172" y="752377"/>
                </a:lnTo>
                <a:lnTo>
                  <a:pt x="531215" y="752816"/>
                </a:lnTo>
                <a:lnTo>
                  <a:pt x="486276" y="767160"/>
                </a:lnTo>
                <a:lnTo>
                  <a:pt x="439174" y="776036"/>
                </a:lnTo>
                <a:lnTo>
                  <a:pt x="390278" y="779077"/>
                </a:lnTo>
                <a:close/>
              </a:path>
              <a:path w="781050" h="779144">
                <a:moveTo>
                  <a:pt x="532172" y="752377"/>
                </a:moveTo>
                <a:lnTo>
                  <a:pt x="390278" y="752377"/>
                </a:lnTo>
                <a:lnTo>
                  <a:pt x="439547" y="749059"/>
                </a:lnTo>
                <a:lnTo>
                  <a:pt x="486822" y="739395"/>
                </a:lnTo>
                <a:lnTo>
                  <a:pt x="531664" y="723821"/>
                </a:lnTo>
                <a:lnTo>
                  <a:pt x="573639" y="702773"/>
                </a:lnTo>
                <a:lnTo>
                  <a:pt x="612310" y="676684"/>
                </a:lnTo>
                <a:lnTo>
                  <a:pt x="647240" y="645992"/>
                </a:lnTo>
                <a:lnTo>
                  <a:pt x="677993" y="611131"/>
                </a:lnTo>
                <a:lnTo>
                  <a:pt x="704143" y="572516"/>
                </a:lnTo>
                <a:lnTo>
                  <a:pt x="725224" y="530644"/>
                </a:lnTo>
                <a:lnTo>
                  <a:pt x="740828" y="485892"/>
                </a:lnTo>
                <a:lnTo>
                  <a:pt x="750512" y="438709"/>
                </a:lnTo>
                <a:lnTo>
                  <a:pt x="753837" y="389534"/>
                </a:lnTo>
                <a:lnTo>
                  <a:pt x="750517" y="340368"/>
                </a:lnTo>
                <a:lnTo>
                  <a:pt x="740837" y="293190"/>
                </a:lnTo>
                <a:lnTo>
                  <a:pt x="725233" y="248439"/>
                </a:lnTo>
                <a:lnTo>
                  <a:pt x="704142" y="206548"/>
                </a:lnTo>
                <a:lnTo>
                  <a:pt x="678001" y="167954"/>
                </a:lnTo>
                <a:lnTo>
                  <a:pt x="647246" y="133092"/>
                </a:lnTo>
                <a:lnTo>
                  <a:pt x="612314" y="102399"/>
                </a:lnTo>
                <a:lnTo>
                  <a:pt x="573641" y="76309"/>
                </a:lnTo>
                <a:lnTo>
                  <a:pt x="531664" y="55258"/>
                </a:lnTo>
                <a:lnTo>
                  <a:pt x="486821" y="39683"/>
                </a:lnTo>
                <a:lnTo>
                  <a:pt x="439546" y="30018"/>
                </a:lnTo>
                <a:lnTo>
                  <a:pt x="390278" y="26699"/>
                </a:lnTo>
                <a:lnTo>
                  <a:pt x="532161" y="26699"/>
                </a:lnTo>
                <a:lnTo>
                  <a:pt x="573611" y="45706"/>
                </a:lnTo>
                <a:lnTo>
                  <a:pt x="613119" y="69883"/>
                </a:lnTo>
                <a:lnTo>
                  <a:pt x="649359" y="98425"/>
                </a:lnTo>
                <a:lnTo>
                  <a:pt x="681963" y="130964"/>
                </a:lnTo>
                <a:lnTo>
                  <a:pt x="710563" y="167132"/>
                </a:lnTo>
                <a:lnTo>
                  <a:pt x="734789" y="206561"/>
                </a:lnTo>
                <a:lnTo>
                  <a:pt x="754273" y="248883"/>
                </a:lnTo>
                <a:lnTo>
                  <a:pt x="768647" y="293732"/>
                </a:lnTo>
                <a:lnTo>
                  <a:pt x="777541" y="340738"/>
                </a:lnTo>
                <a:lnTo>
                  <a:pt x="780588" y="389534"/>
                </a:lnTo>
                <a:lnTo>
                  <a:pt x="777541" y="438334"/>
                </a:lnTo>
                <a:lnTo>
                  <a:pt x="768648" y="485342"/>
                </a:lnTo>
                <a:lnTo>
                  <a:pt x="754276" y="530193"/>
                </a:lnTo>
                <a:lnTo>
                  <a:pt x="734779" y="572540"/>
                </a:lnTo>
                <a:lnTo>
                  <a:pt x="710569" y="611946"/>
                </a:lnTo>
                <a:lnTo>
                  <a:pt x="681971" y="648115"/>
                </a:lnTo>
                <a:lnTo>
                  <a:pt x="649369" y="680653"/>
                </a:lnTo>
                <a:lnTo>
                  <a:pt x="613129" y="709195"/>
                </a:lnTo>
                <a:lnTo>
                  <a:pt x="573622" y="733372"/>
                </a:lnTo>
                <a:lnTo>
                  <a:pt x="532172" y="752377"/>
                </a:lnTo>
                <a:close/>
              </a:path>
            </a:pathLst>
          </a:custGeom>
          <a:solidFill>
            <a:srgbClr val="8D1F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484083" y="1554806"/>
            <a:ext cx="431800" cy="473709"/>
          </a:xfrm>
          <a:custGeom>
            <a:avLst/>
            <a:gdLst/>
            <a:ahLst/>
            <a:cxnLst/>
            <a:rect l="l" t="t" r="r" b="b"/>
            <a:pathLst>
              <a:path w="431800" h="473710">
                <a:moveTo>
                  <a:pt x="79331" y="217937"/>
                </a:moveTo>
                <a:lnTo>
                  <a:pt x="38079" y="207745"/>
                </a:lnTo>
                <a:lnTo>
                  <a:pt x="7236" y="173934"/>
                </a:lnTo>
                <a:lnTo>
                  <a:pt x="0" y="135711"/>
                </a:lnTo>
                <a:lnTo>
                  <a:pt x="1052" y="121015"/>
                </a:lnTo>
                <a:lnTo>
                  <a:pt x="16142" y="80699"/>
                </a:lnTo>
                <a:lnTo>
                  <a:pt x="47470" y="47032"/>
                </a:lnTo>
                <a:lnTo>
                  <a:pt x="92925" y="21412"/>
                </a:lnTo>
                <a:lnTo>
                  <a:pt x="130506" y="9575"/>
                </a:lnTo>
                <a:lnTo>
                  <a:pt x="172924" y="2318"/>
                </a:lnTo>
                <a:lnTo>
                  <a:pt x="219236" y="0"/>
                </a:lnTo>
                <a:lnTo>
                  <a:pt x="244176" y="768"/>
                </a:lnTo>
                <a:lnTo>
                  <a:pt x="289450" y="6395"/>
                </a:lnTo>
                <a:lnTo>
                  <a:pt x="328577" y="17286"/>
                </a:lnTo>
                <a:lnTo>
                  <a:pt x="375501" y="41658"/>
                </a:lnTo>
                <a:lnTo>
                  <a:pt x="407989" y="74148"/>
                </a:lnTo>
                <a:lnTo>
                  <a:pt x="417766" y="91536"/>
                </a:lnTo>
                <a:lnTo>
                  <a:pt x="177263" y="91536"/>
                </a:lnTo>
                <a:lnTo>
                  <a:pt x="166880" y="91678"/>
                </a:lnTo>
                <a:lnTo>
                  <a:pt x="122457" y="98784"/>
                </a:lnTo>
                <a:lnTo>
                  <a:pt x="106683" y="105381"/>
                </a:lnTo>
                <a:lnTo>
                  <a:pt x="115924" y="108650"/>
                </a:lnTo>
                <a:lnTo>
                  <a:pt x="124528" y="112787"/>
                </a:lnTo>
                <a:lnTo>
                  <a:pt x="152961" y="149141"/>
                </a:lnTo>
                <a:lnTo>
                  <a:pt x="153799" y="160603"/>
                </a:lnTo>
                <a:lnTo>
                  <a:pt x="153775" y="167880"/>
                </a:lnTo>
                <a:lnTo>
                  <a:pt x="129781" y="204254"/>
                </a:lnTo>
                <a:lnTo>
                  <a:pt x="88029" y="217670"/>
                </a:lnTo>
                <a:lnTo>
                  <a:pt x="79331" y="217937"/>
                </a:lnTo>
                <a:close/>
              </a:path>
              <a:path w="431800" h="473710">
                <a:moveTo>
                  <a:pt x="73250" y="466681"/>
                </a:moveTo>
                <a:lnTo>
                  <a:pt x="1444" y="466424"/>
                </a:lnTo>
                <a:lnTo>
                  <a:pt x="2163" y="444264"/>
                </a:lnTo>
                <a:lnTo>
                  <a:pt x="2256" y="442957"/>
                </a:lnTo>
                <a:lnTo>
                  <a:pt x="7573" y="403166"/>
                </a:lnTo>
                <a:lnTo>
                  <a:pt x="24539" y="353237"/>
                </a:lnTo>
                <a:lnTo>
                  <a:pt x="49376" y="313326"/>
                </a:lnTo>
                <a:lnTo>
                  <a:pt x="80252" y="281940"/>
                </a:lnTo>
                <a:lnTo>
                  <a:pt x="114396" y="257128"/>
                </a:lnTo>
                <a:lnTo>
                  <a:pt x="148991" y="237015"/>
                </a:lnTo>
                <a:lnTo>
                  <a:pt x="182562" y="219952"/>
                </a:lnTo>
                <a:lnTo>
                  <a:pt x="192847" y="214396"/>
                </a:lnTo>
                <a:lnTo>
                  <a:pt x="227246" y="191039"/>
                </a:lnTo>
                <a:lnTo>
                  <a:pt x="249423" y="155120"/>
                </a:lnTo>
                <a:lnTo>
                  <a:pt x="250116" y="146206"/>
                </a:lnTo>
                <a:lnTo>
                  <a:pt x="248813" y="133308"/>
                </a:lnTo>
                <a:lnTo>
                  <a:pt x="217520" y="99217"/>
                </a:lnTo>
                <a:lnTo>
                  <a:pt x="177263" y="91536"/>
                </a:lnTo>
                <a:lnTo>
                  <a:pt x="417766" y="91536"/>
                </a:lnTo>
                <a:lnTo>
                  <a:pt x="421350" y="99526"/>
                </a:lnTo>
                <a:lnTo>
                  <a:pt x="425505" y="112963"/>
                </a:lnTo>
                <a:lnTo>
                  <a:pt x="427984" y="126842"/>
                </a:lnTo>
                <a:lnTo>
                  <a:pt x="428784" y="141157"/>
                </a:lnTo>
                <a:lnTo>
                  <a:pt x="428031" y="157952"/>
                </a:lnTo>
                <a:lnTo>
                  <a:pt x="417318" y="199636"/>
                </a:lnTo>
                <a:lnTo>
                  <a:pt x="386625" y="238326"/>
                </a:lnTo>
                <a:lnTo>
                  <a:pt x="342217" y="263382"/>
                </a:lnTo>
                <a:lnTo>
                  <a:pt x="303121" y="276704"/>
                </a:lnTo>
                <a:lnTo>
                  <a:pt x="233661" y="295240"/>
                </a:lnTo>
                <a:lnTo>
                  <a:pt x="219711" y="299110"/>
                </a:lnTo>
                <a:lnTo>
                  <a:pt x="179956" y="313549"/>
                </a:lnTo>
                <a:lnTo>
                  <a:pt x="144374" y="333088"/>
                </a:lnTo>
                <a:lnTo>
                  <a:pt x="114909" y="359594"/>
                </a:lnTo>
                <a:lnTo>
                  <a:pt x="100461" y="382873"/>
                </a:lnTo>
                <a:lnTo>
                  <a:pt x="105746" y="384797"/>
                </a:lnTo>
                <a:lnTo>
                  <a:pt x="421821" y="384797"/>
                </a:lnTo>
                <a:lnTo>
                  <a:pt x="419886" y="392222"/>
                </a:lnTo>
                <a:lnTo>
                  <a:pt x="413651" y="408734"/>
                </a:lnTo>
                <a:lnTo>
                  <a:pt x="406396" y="423144"/>
                </a:lnTo>
                <a:lnTo>
                  <a:pt x="398115" y="435443"/>
                </a:lnTo>
                <a:lnTo>
                  <a:pt x="391240" y="442957"/>
                </a:lnTo>
                <a:lnTo>
                  <a:pt x="108876" y="442957"/>
                </a:lnTo>
                <a:lnTo>
                  <a:pt x="101273" y="444235"/>
                </a:lnTo>
                <a:lnTo>
                  <a:pt x="75365" y="462489"/>
                </a:lnTo>
                <a:lnTo>
                  <a:pt x="73250" y="466681"/>
                </a:lnTo>
                <a:close/>
              </a:path>
              <a:path w="431800" h="473710">
                <a:moveTo>
                  <a:pt x="428909" y="345741"/>
                </a:moveTo>
                <a:lnTo>
                  <a:pt x="318753" y="345741"/>
                </a:lnTo>
                <a:lnTo>
                  <a:pt x="330023" y="345127"/>
                </a:lnTo>
                <a:lnTo>
                  <a:pt x="340009" y="343210"/>
                </a:lnTo>
                <a:lnTo>
                  <a:pt x="368810" y="310052"/>
                </a:lnTo>
                <a:lnTo>
                  <a:pt x="369686" y="297086"/>
                </a:lnTo>
                <a:lnTo>
                  <a:pt x="431431" y="297312"/>
                </a:lnTo>
                <a:lnTo>
                  <a:pt x="430651" y="325586"/>
                </a:lnTo>
                <a:lnTo>
                  <a:pt x="428909" y="345741"/>
                </a:lnTo>
                <a:close/>
              </a:path>
              <a:path w="431800" h="473710">
                <a:moveTo>
                  <a:pt x="421821" y="384797"/>
                </a:moveTo>
                <a:lnTo>
                  <a:pt x="105746" y="384797"/>
                </a:lnTo>
                <a:lnTo>
                  <a:pt x="109953" y="379585"/>
                </a:lnTo>
                <a:lnTo>
                  <a:pt x="139757" y="354669"/>
                </a:lnTo>
                <a:lnTo>
                  <a:pt x="176779" y="337264"/>
                </a:lnTo>
                <a:lnTo>
                  <a:pt x="213787" y="331920"/>
                </a:lnTo>
                <a:lnTo>
                  <a:pt x="223583" y="332092"/>
                </a:lnTo>
                <a:lnTo>
                  <a:pt x="261747" y="336482"/>
                </a:lnTo>
                <a:lnTo>
                  <a:pt x="302758" y="344954"/>
                </a:lnTo>
                <a:lnTo>
                  <a:pt x="310361" y="345686"/>
                </a:lnTo>
                <a:lnTo>
                  <a:pt x="428909" y="345741"/>
                </a:lnTo>
                <a:lnTo>
                  <a:pt x="428462" y="350897"/>
                </a:lnTo>
                <a:lnTo>
                  <a:pt x="424873" y="373091"/>
                </a:lnTo>
                <a:lnTo>
                  <a:pt x="421821" y="384797"/>
                </a:lnTo>
                <a:close/>
              </a:path>
              <a:path w="431800" h="473710">
                <a:moveTo>
                  <a:pt x="284524" y="473623"/>
                </a:moveTo>
                <a:lnTo>
                  <a:pt x="237345" y="468769"/>
                </a:lnTo>
                <a:lnTo>
                  <a:pt x="154041" y="447990"/>
                </a:lnTo>
                <a:lnTo>
                  <a:pt x="144708" y="445828"/>
                </a:lnTo>
                <a:lnTo>
                  <a:pt x="135666" y="444264"/>
                </a:lnTo>
                <a:lnTo>
                  <a:pt x="126917" y="443305"/>
                </a:lnTo>
                <a:lnTo>
                  <a:pt x="118462" y="442957"/>
                </a:lnTo>
                <a:lnTo>
                  <a:pt x="391240" y="442957"/>
                </a:lnTo>
                <a:lnTo>
                  <a:pt x="355227" y="465476"/>
                </a:lnTo>
                <a:lnTo>
                  <a:pt x="314299" y="472449"/>
                </a:lnTo>
                <a:lnTo>
                  <a:pt x="299646" y="473350"/>
                </a:lnTo>
                <a:lnTo>
                  <a:pt x="284524" y="4736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892740" y="8250697"/>
            <a:ext cx="699770" cy="701040"/>
          </a:xfrm>
          <a:custGeom>
            <a:avLst/>
            <a:gdLst/>
            <a:ahLst/>
            <a:cxnLst/>
            <a:rect l="l" t="t" r="r" b="b"/>
            <a:pathLst>
              <a:path w="699769" h="701040">
                <a:moveTo>
                  <a:pt x="349659" y="700680"/>
                </a:moveTo>
                <a:lnTo>
                  <a:pt x="302212" y="697481"/>
                </a:lnTo>
                <a:lnTo>
                  <a:pt x="256706" y="688165"/>
                </a:lnTo>
                <a:lnTo>
                  <a:pt x="213556" y="673148"/>
                </a:lnTo>
                <a:lnTo>
                  <a:pt x="173179" y="652848"/>
                </a:lnTo>
                <a:lnTo>
                  <a:pt x="135993" y="627682"/>
                </a:lnTo>
                <a:lnTo>
                  <a:pt x="102412" y="598067"/>
                </a:lnTo>
                <a:lnTo>
                  <a:pt x="72856" y="564422"/>
                </a:lnTo>
                <a:lnTo>
                  <a:pt x="47738" y="527163"/>
                </a:lnTo>
                <a:lnTo>
                  <a:pt x="27478" y="486708"/>
                </a:lnTo>
                <a:lnTo>
                  <a:pt x="12490" y="443474"/>
                </a:lnTo>
                <a:lnTo>
                  <a:pt x="3191" y="397879"/>
                </a:lnTo>
                <a:lnTo>
                  <a:pt x="0" y="350340"/>
                </a:lnTo>
                <a:lnTo>
                  <a:pt x="3191" y="302801"/>
                </a:lnTo>
                <a:lnTo>
                  <a:pt x="12490" y="257205"/>
                </a:lnTo>
                <a:lnTo>
                  <a:pt x="27478" y="213972"/>
                </a:lnTo>
                <a:lnTo>
                  <a:pt x="47738" y="173516"/>
                </a:lnTo>
                <a:lnTo>
                  <a:pt x="72856" y="136257"/>
                </a:lnTo>
                <a:lnTo>
                  <a:pt x="102412" y="102612"/>
                </a:lnTo>
                <a:lnTo>
                  <a:pt x="135993" y="72997"/>
                </a:lnTo>
                <a:lnTo>
                  <a:pt x="173179" y="47831"/>
                </a:lnTo>
                <a:lnTo>
                  <a:pt x="213556" y="27531"/>
                </a:lnTo>
                <a:lnTo>
                  <a:pt x="256706" y="12514"/>
                </a:lnTo>
                <a:lnTo>
                  <a:pt x="302212" y="3198"/>
                </a:lnTo>
                <a:lnTo>
                  <a:pt x="349659" y="0"/>
                </a:lnTo>
                <a:lnTo>
                  <a:pt x="397105" y="3198"/>
                </a:lnTo>
                <a:lnTo>
                  <a:pt x="442612" y="12514"/>
                </a:lnTo>
                <a:lnTo>
                  <a:pt x="485762" y="27531"/>
                </a:lnTo>
                <a:lnTo>
                  <a:pt x="526138" y="47831"/>
                </a:lnTo>
                <a:lnTo>
                  <a:pt x="563325" y="72997"/>
                </a:lnTo>
                <a:lnTo>
                  <a:pt x="596905" y="102612"/>
                </a:lnTo>
                <a:lnTo>
                  <a:pt x="626462" y="136257"/>
                </a:lnTo>
                <a:lnTo>
                  <a:pt x="651579" y="173516"/>
                </a:lnTo>
                <a:lnTo>
                  <a:pt x="671840" y="213972"/>
                </a:lnTo>
                <a:lnTo>
                  <a:pt x="686828" y="257205"/>
                </a:lnTo>
                <a:lnTo>
                  <a:pt x="696126" y="302801"/>
                </a:lnTo>
                <a:lnTo>
                  <a:pt x="699318" y="350340"/>
                </a:lnTo>
                <a:lnTo>
                  <a:pt x="696126" y="397879"/>
                </a:lnTo>
                <a:lnTo>
                  <a:pt x="686828" y="443474"/>
                </a:lnTo>
                <a:lnTo>
                  <a:pt x="671840" y="486708"/>
                </a:lnTo>
                <a:lnTo>
                  <a:pt x="651579" y="527163"/>
                </a:lnTo>
                <a:lnTo>
                  <a:pt x="626462" y="564422"/>
                </a:lnTo>
                <a:lnTo>
                  <a:pt x="596905" y="598067"/>
                </a:lnTo>
                <a:lnTo>
                  <a:pt x="563325" y="627682"/>
                </a:lnTo>
                <a:lnTo>
                  <a:pt x="526138" y="652848"/>
                </a:lnTo>
                <a:lnTo>
                  <a:pt x="485762" y="673148"/>
                </a:lnTo>
                <a:lnTo>
                  <a:pt x="442612" y="688165"/>
                </a:lnTo>
                <a:lnTo>
                  <a:pt x="397105" y="697481"/>
                </a:lnTo>
                <a:lnTo>
                  <a:pt x="349659" y="700680"/>
                </a:lnTo>
                <a:close/>
              </a:path>
            </a:pathLst>
          </a:custGeom>
          <a:solidFill>
            <a:srgbClr val="8D1F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850583" y="8208496"/>
            <a:ext cx="784225" cy="785495"/>
          </a:xfrm>
          <a:custGeom>
            <a:avLst/>
            <a:gdLst/>
            <a:ahLst/>
            <a:cxnLst/>
            <a:rect l="l" t="t" r="r" b="b"/>
            <a:pathLst>
              <a:path w="784225" h="785495">
                <a:moveTo>
                  <a:pt x="391785" y="785105"/>
                </a:moveTo>
                <a:lnTo>
                  <a:pt x="342705" y="782040"/>
                </a:lnTo>
                <a:lnTo>
                  <a:pt x="295427" y="773094"/>
                </a:lnTo>
                <a:lnTo>
                  <a:pt x="250318" y="758637"/>
                </a:lnTo>
                <a:lnTo>
                  <a:pt x="207751" y="739040"/>
                </a:lnTo>
                <a:lnTo>
                  <a:pt x="168094" y="714674"/>
                </a:lnTo>
                <a:lnTo>
                  <a:pt x="131717" y="685909"/>
                </a:lnTo>
                <a:lnTo>
                  <a:pt x="98991" y="653116"/>
                </a:lnTo>
                <a:lnTo>
                  <a:pt x="70285" y="616667"/>
                </a:lnTo>
                <a:lnTo>
                  <a:pt x="45968" y="576932"/>
                </a:lnTo>
                <a:lnTo>
                  <a:pt x="26412" y="534282"/>
                </a:lnTo>
                <a:lnTo>
                  <a:pt x="11985" y="489087"/>
                </a:lnTo>
                <a:lnTo>
                  <a:pt x="3057" y="441719"/>
                </a:lnTo>
                <a:lnTo>
                  <a:pt x="0" y="392548"/>
                </a:lnTo>
                <a:lnTo>
                  <a:pt x="3057" y="343374"/>
                </a:lnTo>
                <a:lnTo>
                  <a:pt x="11985" y="296004"/>
                </a:lnTo>
                <a:lnTo>
                  <a:pt x="26412" y="250809"/>
                </a:lnTo>
                <a:lnTo>
                  <a:pt x="45976" y="208146"/>
                </a:lnTo>
                <a:lnTo>
                  <a:pt x="70285" y="168425"/>
                </a:lnTo>
                <a:lnTo>
                  <a:pt x="98991" y="131977"/>
                </a:lnTo>
                <a:lnTo>
                  <a:pt x="131717" y="99186"/>
                </a:lnTo>
                <a:lnTo>
                  <a:pt x="168094" y="70424"/>
                </a:lnTo>
                <a:lnTo>
                  <a:pt x="207751" y="46059"/>
                </a:lnTo>
                <a:lnTo>
                  <a:pt x="250318" y="26464"/>
                </a:lnTo>
                <a:lnTo>
                  <a:pt x="295427" y="12009"/>
                </a:lnTo>
                <a:lnTo>
                  <a:pt x="342705" y="3064"/>
                </a:lnTo>
                <a:lnTo>
                  <a:pt x="391785" y="0"/>
                </a:lnTo>
                <a:lnTo>
                  <a:pt x="440866" y="3064"/>
                </a:lnTo>
                <a:lnTo>
                  <a:pt x="488146" y="12009"/>
                </a:lnTo>
                <a:lnTo>
                  <a:pt x="533256" y="26464"/>
                </a:lnTo>
                <a:lnTo>
                  <a:pt x="534216" y="26906"/>
                </a:lnTo>
                <a:lnTo>
                  <a:pt x="391785" y="26906"/>
                </a:lnTo>
                <a:lnTo>
                  <a:pt x="342338" y="30250"/>
                </a:lnTo>
                <a:lnTo>
                  <a:pt x="294890" y="39990"/>
                </a:lnTo>
                <a:lnTo>
                  <a:pt x="249881" y="55686"/>
                </a:lnTo>
                <a:lnTo>
                  <a:pt x="207749" y="76899"/>
                </a:lnTo>
                <a:lnTo>
                  <a:pt x="168931" y="103191"/>
                </a:lnTo>
                <a:lnTo>
                  <a:pt x="133867" y="134122"/>
                </a:lnTo>
                <a:lnTo>
                  <a:pt x="102995" y="169253"/>
                </a:lnTo>
                <a:lnTo>
                  <a:pt x="76747" y="208159"/>
                </a:lnTo>
                <a:lnTo>
                  <a:pt x="55580" y="250361"/>
                </a:lnTo>
                <a:lnTo>
                  <a:pt x="39913" y="295459"/>
                </a:lnTo>
                <a:lnTo>
                  <a:pt x="30191" y="343001"/>
                </a:lnTo>
                <a:lnTo>
                  <a:pt x="26854" y="392548"/>
                </a:lnTo>
                <a:lnTo>
                  <a:pt x="30192" y="442099"/>
                </a:lnTo>
                <a:lnTo>
                  <a:pt x="39913" y="489643"/>
                </a:lnTo>
                <a:lnTo>
                  <a:pt x="55581" y="534743"/>
                </a:lnTo>
                <a:lnTo>
                  <a:pt x="76755" y="576959"/>
                </a:lnTo>
                <a:lnTo>
                  <a:pt x="102998" y="615852"/>
                </a:lnTo>
                <a:lnTo>
                  <a:pt x="133870" y="650984"/>
                </a:lnTo>
                <a:lnTo>
                  <a:pt x="168935" y="681915"/>
                </a:lnTo>
                <a:lnTo>
                  <a:pt x="207752" y="708206"/>
                </a:lnTo>
                <a:lnTo>
                  <a:pt x="249884" y="729419"/>
                </a:lnTo>
                <a:lnTo>
                  <a:pt x="294893" y="745115"/>
                </a:lnTo>
                <a:lnTo>
                  <a:pt x="342339" y="754854"/>
                </a:lnTo>
                <a:lnTo>
                  <a:pt x="391785" y="758198"/>
                </a:lnTo>
                <a:lnTo>
                  <a:pt x="534222" y="758198"/>
                </a:lnTo>
                <a:lnTo>
                  <a:pt x="533269" y="758637"/>
                </a:lnTo>
                <a:lnTo>
                  <a:pt x="488155" y="773094"/>
                </a:lnTo>
                <a:lnTo>
                  <a:pt x="440871" y="782040"/>
                </a:lnTo>
                <a:lnTo>
                  <a:pt x="391785" y="785105"/>
                </a:lnTo>
                <a:close/>
              </a:path>
              <a:path w="784225" h="785495">
                <a:moveTo>
                  <a:pt x="534222" y="758198"/>
                </a:moveTo>
                <a:lnTo>
                  <a:pt x="391785" y="758198"/>
                </a:lnTo>
                <a:lnTo>
                  <a:pt x="441245" y="754854"/>
                </a:lnTo>
                <a:lnTo>
                  <a:pt x="488702" y="745114"/>
                </a:lnTo>
                <a:lnTo>
                  <a:pt x="533718" y="729418"/>
                </a:lnTo>
                <a:lnTo>
                  <a:pt x="575854" y="708205"/>
                </a:lnTo>
                <a:lnTo>
                  <a:pt x="614674" y="681913"/>
                </a:lnTo>
                <a:lnTo>
                  <a:pt x="649740" y="650981"/>
                </a:lnTo>
                <a:lnTo>
                  <a:pt x="680612" y="615849"/>
                </a:lnTo>
                <a:lnTo>
                  <a:pt x="706865" y="576932"/>
                </a:lnTo>
                <a:lnTo>
                  <a:pt x="728025" y="534740"/>
                </a:lnTo>
                <a:lnTo>
                  <a:pt x="743690" y="489643"/>
                </a:lnTo>
                <a:lnTo>
                  <a:pt x="753411" y="442099"/>
                </a:lnTo>
                <a:lnTo>
                  <a:pt x="756748" y="392548"/>
                </a:lnTo>
                <a:lnTo>
                  <a:pt x="753411" y="343001"/>
                </a:lnTo>
                <a:lnTo>
                  <a:pt x="743690" y="295459"/>
                </a:lnTo>
                <a:lnTo>
                  <a:pt x="728024" y="250361"/>
                </a:lnTo>
                <a:lnTo>
                  <a:pt x="706851" y="208146"/>
                </a:lnTo>
                <a:lnTo>
                  <a:pt x="680609" y="169253"/>
                </a:lnTo>
                <a:lnTo>
                  <a:pt x="649737" y="134122"/>
                </a:lnTo>
                <a:lnTo>
                  <a:pt x="614671" y="103191"/>
                </a:lnTo>
                <a:lnTo>
                  <a:pt x="575851" y="76899"/>
                </a:lnTo>
                <a:lnTo>
                  <a:pt x="533714" y="55686"/>
                </a:lnTo>
                <a:lnTo>
                  <a:pt x="488699" y="39990"/>
                </a:lnTo>
                <a:lnTo>
                  <a:pt x="441243" y="30250"/>
                </a:lnTo>
                <a:lnTo>
                  <a:pt x="391785" y="26906"/>
                </a:lnTo>
                <a:lnTo>
                  <a:pt x="534216" y="26906"/>
                </a:lnTo>
                <a:lnTo>
                  <a:pt x="575827" y="46059"/>
                </a:lnTo>
                <a:lnTo>
                  <a:pt x="615487" y="70424"/>
                </a:lnTo>
                <a:lnTo>
                  <a:pt x="651867" y="99186"/>
                </a:lnTo>
                <a:lnTo>
                  <a:pt x="684597" y="131977"/>
                </a:lnTo>
                <a:lnTo>
                  <a:pt x="713307" y="168425"/>
                </a:lnTo>
                <a:lnTo>
                  <a:pt x="737627" y="208159"/>
                </a:lnTo>
                <a:lnTo>
                  <a:pt x="757186" y="250809"/>
                </a:lnTo>
                <a:lnTo>
                  <a:pt x="771615" y="296004"/>
                </a:lnTo>
                <a:lnTo>
                  <a:pt x="780544" y="343374"/>
                </a:lnTo>
                <a:lnTo>
                  <a:pt x="783602" y="392548"/>
                </a:lnTo>
                <a:lnTo>
                  <a:pt x="780549" y="441719"/>
                </a:lnTo>
                <a:lnTo>
                  <a:pt x="771624" y="489087"/>
                </a:lnTo>
                <a:lnTo>
                  <a:pt x="757198" y="534282"/>
                </a:lnTo>
                <a:lnTo>
                  <a:pt x="737625" y="576959"/>
                </a:lnTo>
                <a:lnTo>
                  <a:pt x="713324" y="616667"/>
                </a:lnTo>
                <a:lnTo>
                  <a:pt x="684615" y="653116"/>
                </a:lnTo>
                <a:lnTo>
                  <a:pt x="651885" y="685909"/>
                </a:lnTo>
                <a:lnTo>
                  <a:pt x="615504" y="714674"/>
                </a:lnTo>
                <a:lnTo>
                  <a:pt x="575842" y="739040"/>
                </a:lnTo>
                <a:lnTo>
                  <a:pt x="534222" y="758198"/>
                </a:lnTo>
                <a:close/>
              </a:path>
            </a:pathLst>
          </a:custGeom>
          <a:solidFill>
            <a:srgbClr val="8D1F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018799" y="8346906"/>
            <a:ext cx="456565" cy="483870"/>
          </a:xfrm>
          <a:custGeom>
            <a:avLst/>
            <a:gdLst/>
            <a:ahLst/>
            <a:cxnLst/>
            <a:rect l="l" t="t" r="r" b="b"/>
            <a:pathLst>
              <a:path w="456565" h="483870">
                <a:moveTo>
                  <a:pt x="96970" y="215227"/>
                </a:moveTo>
                <a:lnTo>
                  <a:pt x="57870" y="206978"/>
                </a:lnTo>
                <a:lnTo>
                  <a:pt x="28110" y="182244"/>
                </a:lnTo>
                <a:lnTo>
                  <a:pt x="13916" y="141320"/>
                </a:lnTo>
                <a:lnTo>
                  <a:pt x="13524" y="131100"/>
                </a:lnTo>
                <a:lnTo>
                  <a:pt x="14490" y="116633"/>
                </a:lnTo>
                <a:lnTo>
                  <a:pt x="28499" y="77240"/>
                </a:lnTo>
                <a:lnTo>
                  <a:pt x="58036" y="44721"/>
                </a:lnTo>
                <a:lnTo>
                  <a:pt x="101752" y="20255"/>
                </a:lnTo>
                <a:lnTo>
                  <a:pt x="138211" y="9005"/>
                </a:lnTo>
                <a:lnTo>
                  <a:pt x="180020" y="2167"/>
                </a:lnTo>
                <a:lnTo>
                  <a:pt x="226664" y="0"/>
                </a:lnTo>
                <a:lnTo>
                  <a:pt x="246881" y="446"/>
                </a:lnTo>
                <a:lnTo>
                  <a:pt x="286844" y="3654"/>
                </a:lnTo>
                <a:lnTo>
                  <a:pt x="325697" y="10082"/>
                </a:lnTo>
                <a:lnTo>
                  <a:pt x="376387" y="27605"/>
                </a:lnTo>
                <a:lnTo>
                  <a:pt x="415445" y="55279"/>
                </a:lnTo>
                <a:lnTo>
                  <a:pt x="438541" y="91671"/>
                </a:lnTo>
                <a:lnTo>
                  <a:pt x="194936" y="91671"/>
                </a:lnTo>
                <a:lnTo>
                  <a:pt x="179785" y="92057"/>
                </a:lnTo>
                <a:lnTo>
                  <a:pt x="139364" y="102068"/>
                </a:lnTo>
                <a:lnTo>
                  <a:pt x="123119" y="111927"/>
                </a:lnTo>
                <a:lnTo>
                  <a:pt x="127523" y="112344"/>
                </a:lnTo>
                <a:lnTo>
                  <a:pt x="132520" y="113513"/>
                </a:lnTo>
                <a:lnTo>
                  <a:pt x="163780" y="137436"/>
                </a:lnTo>
                <a:lnTo>
                  <a:pt x="166829" y="143427"/>
                </a:lnTo>
                <a:lnTo>
                  <a:pt x="168300" y="150852"/>
                </a:lnTo>
                <a:lnTo>
                  <a:pt x="168263" y="159977"/>
                </a:lnTo>
                <a:lnTo>
                  <a:pt x="167100" y="171958"/>
                </a:lnTo>
                <a:lnTo>
                  <a:pt x="139938" y="206875"/>
                </a:lnTo>
                <a:lnTo>
                  <a:pt x="113398" y="214343"/>
                </a:lnTo>
                <a:lnTo>
                  <a:pt x="96970" y="215227"/>
                </a:lnTo>
                <a:close/>
              </a:path>
              <a:path w="456565" h="483870">
                <a:moveTo>
                  <a:pt x="415066" y="199532"/>
                </a:moveTo>
                <a:lnTo>
                  <a:pt x="206502" y="199532"/>
                </a:lnTo>
                <a:lnTo>
                  <a:pt x="221094" y="198603"/>
                </a:lnTo>
                <a:lnTo>
                  <a:pt x="233731" y="195745"/>
                </a:lnTo>
                <a:lnTo>
                  <a:pt x="264727" y="167482"/>
                </a:lnTo>
                <a:lnTo>
                  <a:pt x="268642" y="148012"/>
                </a:lnTo>
                <a:lnTo>
                  <a:pt x="268276" y="140298"/>
                </a:lnTo>
                <a:lnTo>
                  <a:pt x="239978" y="99012"/>
                </a:lnTo>
                <a:lnTo>
                  <a:pt x="202259" y="91847"/>
                </a:lnTo>
                <a:lnTo>
                  <a:pt x="194936" y="91671"/>
                </a:lnTo>
                <a:lnTo>
                  <a:pt x="438541" y="91671"/>
                </a:lnTo>
                <a:lnTo>
                  <a:pt x="439464" y="93930"/>
                </a:lnTo>
                <a:lnTo>
                  <a:pt x="442919" y="109530"/>
                </a:lnTo>
                <a:lnTo>
                  <a:pt x="444020" y="126499"/>
                </a:lnTo>
                <a:lnTo>
                  <a:pt x="442315" y="147481"/>
                </a:lnTo>
                <a:lnTo>
                  <a:pt x="437362" y="166286"/>
                </a:lnTo>
                <a:lnTo>
                  <a:pt x="429155" y="182912"/>
                </a:lnTo>
                <a:lnTo>
                  <a:pt x="417691" y="197357"/>
                </a:lnTo>
                <a:lnTo>
                  <a:pt x="415066" y="199532"/>
                </a:lnTo>
                <a:close/>
              </a:path>
              <a:path w="456565" h="483870">
                <a:moveTo>
                  <a:pt x="447830" y="389902"/>
                </a:moveTo>
                <a:lnTo>
                  <a:pt x="191739" y="389902"/>
                </a:lnTo>
                <a:lnTo>
                  <a:pt x="212302" y="388921"/>
                </a:lnTo>
                <a:lnTo>
                  <a:pt x="229940" y="385846"/>
                </a:lnTo>
                <a:lnTo>
                  <a:pt x="265513" y="364160"/>
                </a:lnTo>
                <a:lnTo>
                  <a:pt x="277199" y="325553"/>
                </a:lnTo>
                <a:lnTo>
                  <a:pt x="276841" y="318097"/>
                </a:lnTo>
                <a:lnTo>
                  <a:pt x="248308" y="276640"/>
                </a:lnTo>
                <a:lnTo>
                  <a:pt x="206267" y="267948"/>
                </a:lnTo>
                <a:lnTo>
                  <a:pt x="183919" y="267862"/>
                </a:lnTo>
                <a:lnTo>
                  <a:pt x="184154" y="199446"/>
                </a:lnTo>
                <a:lnTo>
                  <a:pt x="415066" y="199532"/>
                </a:lnTo>
                <a:lnTo>
                  <a:pt x="402921" y="209592"/>
                </a:lnTo>
                <a:lnTo>
                  <a:pt x="384814" y="219565"/>
                </a:lnTo>
                <a:lnTo>
                  <a:pt x="363373" y="227276"/>
                </a:lnTo>
                <a:lnTo>
                  <a:pt x="338602" y="232727"/>
                </a:lnTo>
                <a:lnTo>
                  <a:pt x="338579" y="236190"/>
                </a:lnTo>
                <a:lnTo>
                  <a:pt x="386338" y="248097"/>
                </a:lnTo>
                <a:lnTo>
                  <a:pt x="423937" y="270845"/>
                </a:lnTo>
                <a:lnTo>
                  <a:pt x="448238" y="305214"/>
                </a:lnTo>
                <a:lnTo>
                  <a:pt x="456168" y="351398"/>
                </a:lnTo>
                <a:lnTo>
                  <a:pt x="456135" y="353106"/>
                </a:lnTo>
                <a:lnTo>
                  <a:pt x="455429" y="363373"/>
                </a:lnTo>
                <a:lnTo>
                  <a:pt x="453156" y="374867"/>
                </a:lnTo>
                <a:lnTo>
                  <a:pt x="449389" y="386449"/>
                </a:lnTo>
                <a:lnTo>
                  <a:pt x="447830" y="389902"/>
                </a:lnTo>
                <a:close/>
              </a:path>
              <a:path w="456565" h="483870">
                <a:moveTo>
                  <a:pt x="223883" y="483654"/>
                </a:moveTo>
                <a:lnTo>
                  <a:pt x="167171" y="480218"/>
                </a:lnTo>
                <a:lnTo>
                  <a:pt x="119758" y="470362"/>
                </a:lnTo>
                <a:lnTo>
                  <a:pt x="81005" y="455469"/>
                </a:lnTo>
                <a:lnTo>
                  <a:pt x="37911" y="426331"/>
                </a:lnTo>
                <a:lnTo>
                  <a:pt x="11746" y="390593"/>
                </a:lnTo>
                <a:lnTo>
                  <a:pt x="689" y="351398"/>
                </a:lnTo>
                <a:lnTo>
                  <a:pt x="0" y="338201"/>
                </a:lnTo>
                <a:lnTo>
                  <a:pt x="429" y="327904"/>
                </a:lnTo>
                <a:lnTo>
                  <a:pt x="14274" y="284762"/>
                </a:lnTo>
                <a:lnTo>
                  <a:pt x="43565" y="258297"/>
                </a:lnTo>
                <a:lnTo>
                  <a:pt x="82709" y="249553"/>
                </a:lnTo>
                <a:lnTo>
                  <a:pt x="92964" y="249947"/>
                </a:lnTo>
                <a:lnTo>
                  <a:pt x="131563" y="261832"/>
                </a:lnTo>
                <a:lnTo>
                  <a:pt x="156783" y="296393"/>
                </a:lnTo>
                <a:lnTo>
                  <a:pt x="148999" y="342470"/>
                </a:lnTo>
                <a:lnTo>
                  <a:pt x="116265" y="366902"/>
                </a:lnTo>
                <a:lnTo>
                  <a:pt x="106859" y="370384"/>
                </a:lnTo>
                <a:lnTo>
                  <a:pt x="123937" y="378851"/>
                </a:lnTo>
                <a:lnTo>
                  <a:pt x="143775" y="384927"/>
                </a:lnTo>
                <a:lnTo>
                  <a:pt x="166375" y="388611"/>
                </a:lnTo>
                <a:lnTo>
                  <a:pt x="191739" y="389902"/>
                </a:lnTo>
                <a:lnTo>
                  <a:pt x="447830" y="389902"/>
                </a:lnTo>
                <a:lnTo>
                  <a:pt x="444122" y="398115"/>
                </a:lnTo>
                <a:lnTo>
                  <a:pt x="417407" y="430792"/>
                </a:lnTo>
                <a:lnTo>
                  <a:pt x="372966" y="457849"/>
                </a:lnTo>
                <a:lnTo>
                  <a:pt x="332780" y="471705"/>
                </a:lnTo>
                <a:lnTo>
                  <a:pt x="283359" y="480774"/>
                </a:lnTo>
                <a:lnTo>
                  <a:pt x="254878" y="482985"/>
                </a:lnTo>
                <a:lnTo>
                  <a:pt x="223883" y="4836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4351768" y="1497548"/>
            <a:ext cx="3448050" cy="6178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45745" marR="5080" indent="-233679">
              <a:lnSpc>
                <a:spcPts val="2100"/>
              </a:lnSpc>
              <a:spcBef>
                <a:spcPts val="555"/>
              </a:spcBef>
            </a:pPr>
            <a:r>
              <a:rPr sz="2100" spc="20" dirty="0">
                <a:solidFill>
                  <a:srgbClr val="8D1F1C"/>
                </a:solidFill>
                <a:latin typeface="Arial"/>
                <a:cs typeface="Arial"/>
              </a:rPr>
              <a:t>Ponga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las sobras de</a:t>
            </a:r>
            <a:r>
              <a:rPr sz="2100" spc="-60" dirty="0">
                <a:solidFill>
                  <a:srgbClr val="8D1F1C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comida  sueltas en </a:t>
            </a:r>
            <a:r>
              <a:rPr sz="2100" spc="10" dirty="0">
                <a:solidFill>
                  <a:srgbClr val="8D1F1C"/>
                </a:solidFill>
                <a:latin typeface="Arial"/>
                <a:cs typeface="Arial"/>
              </a:rPr>
              <a:t>el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bote</a:t>
            </a:r>
            <a:r>
              <a:rPr sz="2100" spc="-35" dirty="0">
                <a:solidFill>
                  <a:srgbClr val="8D1F1C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verde.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969637" y="9082042"/>
            <a:ext cx="4368165" cy="8845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 algn="just">
              <a:lnSpc>
                <a:spcPts val="2100"/>
              </a:lnSpc>
              <a:spcBef>
                <a:spcPts val="555"/>
              </a:spcBef>
            </a:pP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Las sobras de comida se</a:t>
            </a:r>
            <a:r>
              <a:rPr sz="2100" spc="-25" dirty="0">
                <a:solidFill>
                  <a:srgbClr val="8D1F1C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convierten  en abono </a:t>
            </a:r>
            <a:r>
              <a:rPr sz="2100" spc="10" dirty="0">
                <a:solidFill>
                  <a:srgbClr val="8D1F1C"/>
                </a:solidFill>
                <a:latin typeface="Arial"/>
                <a:cs typeface="Arial"/>
              </a:rPr>
              <a:t>nutritivo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para </a:t>
            </a:r>
            <a:r>
              <a:rPr sz="2100" spc="10" dirty="0">
                <a:solidFill>
                  <a:srgbClr val="8D1F1C"/>
                </a:solidFill>
                <a:latin typeface="Arial"/>
                <a:cs typeface="Arial"/>
              </a:rPr>
              <a:t>cultivar </a:t>
            </a:r>
            <a:r>
              <a:rPr sz="2100" spc="20" dirty="0">
                <a:solidFill>
                  <a:srgbClr val="8D1F1C"/>
                </a:solidFill>
                <a:latin typeface="Arial"/>
                <a:cs typeface="Arial"/>
              </a:rPr>
              <a:t>mas 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alimentos</a:t>
            </a:r>
            <a:r>
              <a:rPr sz="2100" spc="5" dirty="0">
                <a:solidFill>
                  <a:srgbClr val="8D1F1C"/>
                </a:solidFill>
                <a:latin typeface="Arial"/>
                <a:cs typeface="Arial"/>
              </a:rPr>
              <a:t> </a:t>
            </a:r>
            <a:r>
              <a:rPr sz="2100" spc="10" dirty="0">
                <a:solidFill>
                  <a:srgbClr val="8D1F1C"/>
                </a:solidFill>
                <a:latin typeface="Arial"/>
                <a:cs typeface="Arial"/>
              </a:rPr>
              <a:t>nutritivos.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321208" y="5222384"/>
            <a:ext cx="3237230" cy="8845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 indent="-66040" algn="ctr">
              <a:lnSpc>
                <a:spcPts val="2100"/>
              </a:lnSpc>
              <a:spcBef>
                <a:spcPts val="555"/>
              </a:spcBef>
            </a:pP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Coloca un recipiente en </a:t>
            </a:r>
            <a:r>
              <a:rPr sz="2100" spc="10" dirty="0">
                <a:solidFill>
                  <a:srgbClr val="8D1F1C"/>
                </a:solidFill>
                <a:latin typeface="Arial"/>
                <a:cs typeface="Arial"/>
              </a:rPr>
              <a:t>la 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cocina y separa</a:t>
            </a:r>
            <a:r>
              <a:rPr sz="2100" spc="-40" dirty="0">
                <a:solidFill>
                  <a:srgbClr val="8D1F1C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las</a:t>
            </a:r>
            <a:r>
              <a:rPr sz="2100" dirty="0">
                <a:solidFill>
                  <a:srgbClr val="8D1F1C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sobras </a:t>
            </a:r>
            <a:r>
              <a:rPr sz="2100" spc="5" dirty="0">
                <a:solidFill>
                  <a:srgbClr val="8D1F1C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de</a:t>
            </a:r>
            <a:r>
              <a:rPr sz="2100" spc="5" dirty="0">
                <a:solidFill>
                  <a:srgbClr val="8D1F1C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8D1F1C"/>
                </a:solidFill>
                <a:latin typeface="Arial"/>
                <a:cs typeface="Arial"/>
              </a:rPr>
              <a:t>comida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0" y="0"/>
            <a:ext cx="437515" cy="10287000"/>
          </a:xfrm>
          <a:custGeom>
            <a:avLst/>
            <a:gdLst/>
            <a:ahLst/>
            <a:cxnLst/>
            <a:rect l="l" t="t" r="r" b="b"/>
            <a:pathLst>
              <a:path w="437515" h="10287000">
                <a:moveTo>
                  <a:pt x="0" y="10287000"/>
                </a:moveTo>
                <a:lnTo>
                  <a:pt x="437388" y="10287000"/>
                </a:lnTo>
                <a:lnTo>
                  <a:pt x="437388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284220" y="0"/>
            <a:ext cx="9003779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2" y="2519172"/>
            <a:ext cx="8578850" cy="7626350"/>
          </a:xfrm>
          <a:custGeom>
            <a:avLst/>
            <a:gdLst/>
            <a:ahLst/>
            <a:cxnLst/>
            <a:rect l="l" t="t" r="r" b="b"/>
            <a:pathLst>
              <a:path w="8578850" h="7626350">
                <a:moveTo>
                  <a:pt x="7360069" y="0"/>
                </a:moveTo>
                <a:lnTo>
                  <a:pt x="1218526" y="0"/>
                </a:lnTo>
                <a:lnTo>
                  <a:pt x="1170679" y="922"/>
                </a:lnTo>
                <a:lnTo>
                  <a:pt x="1123299" y="3665"/>
                </a:lnTo>
                <a:lnTo>
                  <a:pt x="1076421" y="8196"/>
                </a:lnTo>
                <a:lnTo>
                  <a:pt x="1030077" y="14482"/>
                </a:lnTo>
                <a:lnTo>
                  <a:pt x="984302" y="22487"/>
                </a:lnTo>
                <a:lnTo>
                  <a:pt x="939130" y="32178"/>
                </a:lnTo>
                <a:lnTo>
                  <a:pt x="894594" y="43521"/>
                </a:lnTo>
                <a:lnTo>
                  <a:pt x="850729" y="56483"/>
                </a:lnTo>
                <a:lnTo>
                  <a:pt x="807568" y="71030"/>
                </a:lnTo>
                <a:lnTo>
                  <a:pt x="765145" y="87127"/>
                </a:lnTo>
                <a:lnTo>
                  <a:pt x="723494" y="104741"/>
                </a:lnTo>
                <a:lnTo>
                  <a:pt x="682649" y="123837"/>
                </a:lnTo>
                <a:lnTo>
                  <a:pt x="642644" y="144383"/>
                </a:lnTo>
                <a:lnTo>
                  <a:pt x="603513" y="166345"/>
                </a:lnTo>
                <a:lnTo>
                  <a:pt x="565289" y="189687"/>
                </a:lnTo>
                <a:lnTo>
                  <a:pt x="528006" y="214377"/>
                </a:lnTo>
                <a:lnTo>
                  <a:pt x="491699" y="240381"/>
                </a:lnTo>
                <a:lnTo>
                  <a:pt x="456400" y="267664"/>
                </a:lnTo>
                <a:lnTo>
                  <a:pt x="422145" y="296194"/>
                </a:lnTo>
                <a:lnTo>
                  <a:pt x="388966" y="325935"/>
                </a:lnTo>
                <a:lnTo>
                  <a:pt x="356897" y="356857"/>
                </a:lnTo>
                <a:lnTo>
                  <a:pt x="325975" y="388919"/>
                </a:lnTo>
                <a:lnTo>
                  <a:pt x="296229" y="422094"/>
                </a:lnTo>
                <a:lnTo>
                  <a:pt x="267696" y="456345"/>
                </a:lnTo>
                <a:lnTo>
                  <a:pt x="240410" y="491639"/>
                </a:lnTo>
                <a:lnTo>
                  <a:pt x="214403" y="527942"/>
                </a:lnTo>
                <a:lnTo>
                  <a:pt x="189710" y="565220"/>
                </a:lnTo>
                <a:lnTo>
                  <a:pt x="166364" y="603440"/>
                </a:lnTo>
                <a:lnTo>
                  <a:pt x="144401" y="642566"/>
                </a:lnTo>
                <a:lnTo>
                  <a:pt x="123852" y="682566"/>
                </a:lnTo>
                <a:lnTo>
                  <a:pt x="104753" y="723406"/>
                </a:lnTo>
                <a:lnTo>
                  <a:pt x="87137" y="765051"/>
                </a:lnTo>
                <a:lnTo>
                  <a:pt x="71038" y="807469"/>
                </a:lnTo>
                <a:lnTo>
                  <a:pt x="56490" y="850624"/>
                </a:lnTo>
                <a:lnTo>
                  <a:pt x="43527" y="894484"/>
                </a:lnTo>
                <a:lnTo>
                  <a:pt x="32182" y="939014"/>
                </a:lnTo>
                <a:lnTo>
                  <a:pt x="22489" y="984180"/>
                </a:lnTo>
                <a:lnTo>
                  <a:pt x="14483" y="1029949"/>
                </a:lnTo>
                <a:lnTo>
                  <a:pt x="8197" y="1076287"/>
                </a:lnTo>
                <a:lnTo>
                  <a:pt x="3666" y="1123159"/>
                </a:lnTo>
                <a:lnTo>
                  <a:pt x="922" y="1170533"/>
                </a:lnTo>
                <a:lnTo>
                  <a:pt x="0" y="1218374"/>
                </a:lnTo>
                <a:lnTo>
                  <a:pt x="0" y="6407721"/>
                </a:lnTo>
                <a:lnTo>
                  <a:pt x="1062" y="6458621"/>
                </a:lnTo>
                <a:lnTo>
                  <a:pt x="4234" y="6509242"/>
                </a:lnTo>
                <a:lnTo>
                  <a:pt x="9490" y="6559523"/>
                </a:lnTo>
                <a:lnTo>
                  <a:pt x="16806" y="6609406"/>
                </a:lnTo>
                <a:lnTo>
                  <a:pt x="26157" y="6658831"/>
                </a:lnTo>
                <a:lnTo>
                  <a:pt x="37518" y="6707738"/>
                </a:lnTo>
                <a:lnTo>
                  <a:pt x="50865" y="6756066"/>
                </a:lnTo>
                <a:lnTo>
                  <a:pt x="66172" y="6803758"/>
                </a:lnTo>
                <a:lnTo>
                  <a:pt x="83416" y="6850752"/>
                </a:lnTo>
                <a:lnTo>
                  <a:pt x="102570" y="6896990"/>
                </a:lnTo>
                <a:lnTo>
                  <a:pt x="123612" y="6942412"/>
                </a:lnTo>
                <a:lnTo>
                  <a:pt x="146515" y="6986958"/>
                </a:lnTo>
                <a:lnTo>
                  <a:pt x="171255" y="7030568"/>
                </a:lnTo>
                <a:lnTo>
                  <a:pt x="197808" y="7073182"/>
                </a:lnTo>
                <a:lnTo>
                  <a:pt x="226149" y="7114742"/>
                </a:lnTo>
                <a:lnTo>
                  <a:pt x="256253" y="7155187"/>
                </a:lnTo>
                <a:lnTo>
                  <a:pt x="288095" y="7194458"/>
                </a:lnTo>
                <a:lnTo>
                  <a:pt x="321650" y="7232495"/>
                </a:lnTo>
                <a:lnTo>
                  <a:pt x="356902" y="7269245"/>
                </a:lnTo>
                <a:lnTo>
                  <a:pt x="393644" y="7304481"/>
                </a:lnTo>
                <a:lnTo>
                  <a:pt x="431687" y="7338034"/>
                </a:lnTo>
                <a:lnTo>
                  <a:pt x="470963" y="7369874"/>
                </a:lnTo>
                <a:lnTo>
                  <a:pt x="511414" y="7399975"/>
                </a:lnTo>
                <a:lnTo>
                  <a:pt x="552979" y="7428313"/>
                </a:lnTo>
                <a:lnTo>
                  <a:pt x="595599" y="7454863"/>
                </a:lnTo>
                <a:lnTo>
                  <a:pt x="639214" y="7479601"/>
                </a:lnTo>
                <a:lnTo>
                  <a:pt x="683765" y="7502501"/>
                </a:lnTo>
                <a:lnTo>
                  <a:pt x="729192" y="7523540"/>
                </a:lnTo>
                <a:lnTo>
                  <a:pt x="775436" y="7542693"/>
                </a:lnTo>
                <a:lnTo>
                  <a:pt x="822436" y="7559934"/>
                </a:lnTo>
                <a:lnTo>
                  <a:pt x="870133" y="7575239"/>
                </a:lnTo>
                <a:lnTo>
                  <a:pt x="918468" y="7588583"/>
                </a:lnTo>
                <a:lnTo>
                  <a:pt x="967381" y="7599942"/>
                </a:lnTo>
                <a:lnTo>
                  <a:pt x="1016812" y="7609292"/>
                </a:lnTo>
                <a:lnTo>
                  <a:pt x="1066702" y="7616606"/>
                </a:lnTo>
                <a:lnTo>
                  <a:pt x="1116990" y="7621862"/>
                </a:lnTo>
                <a:lnTo>
                  <a:pt x="1167618" y="7625033"/>
                </a:lnTo>
                <a:lnTo>
                  <a:pt x="1218526" y="7626096"/>
                </a:lnTo>
                <a:lnTo>
                  <a:pt x="7360069" y="7626096"/>
                </a:lnTo>
                <a:lnTo>
                  <a:pt x="7407916" y="7625173"/>
                </a:lnTo>
                <a:lnTo>
                  <a:pt x="7455296" y="7622430"/>
                </a:lnTo>
                <a:lnTo>
                  <a:pt x="7502174" y="7617899"/>
                </a:lnTo>
                <a:lnTo>
                  <a:pt x="7548518" y="7611614"/>
                </a:lnTo>
                <a:lnTo>
                  <a:pt x="7594293" y="7603609"/>
                </a:lnTo>
                <a:lnTo>
                  <a:pt x="7639465" y="7593918"/>
                </a:lnTo>
                <a:lnTo>
                  <a:pt x="7684001" y="7582574"/>
                </a:lnTo>
                <a:lnTo>
                  <a:pt x="7727866" y="7569613"/>
                </a:lnTo>
                <a:lnTo>
                  <a:pt x="7771027" y="7555067"/>
                </a:lnTo>
                <a:lnTo>
                  <a:pt x="7813450" y="7538970"/>
                </a:lnTo>
                <a:lnTo>
                  <a:pt x="7855101" y="7521356"/>
                </a:lnTo>
                <a:lnTo>
                  <a:pt x="7895946" y="7502260"/>
                </a:lnTo>
                <a:lnTo>
                  <a:pt x="7935951" y="7481714"/>
                </a:lnTo>
                <a:lnTo>
                  <a:pt x="7975082" y="7459753"/>
                </a:lnTo>
                <a:lnTo>
                  <a:pt x="8013306" y="7436411"/>
                </a:lnTo>
                <a:lnTo>
                  <a:pt x="8050589" y="7411721"/>
                </a:lnTo>
                <a:lnTo>
                  <a:pt x="8086896" y="7385718"/>
                </a:lnTo>
                <a:lnTo>
                  <a:pt x="8122195" y="7358435"/>
                </a:lnTo>
                <a:lnTo>
                  <a:pt x="8156450" y="7329905"/>
                </a:lnTo>
                <a:lnTo>
                  <a:pt x="8189629" y="7300164"/>
                </a:lnTo>
                <a:lnTo>
                  <a:pt x="8221703" y="7269238"/>
                </a:lnTo>
                <a:lnTo>
                  <a:pt x="8252620" y="7237181"/>
                </a:lnTo>
                <a:lnTo>
                  <a:pt x="8282366" y="7204006"/>
                </a:lnTo>
                <a:lnTo>
                  <a:pt x="8310899" y="7169755"/>
                </a:lnTo>
                <a:lnTo>
                  <a:pt x="8338185" y="7134461"/>
                </a:lnTo>
                <a:lnTo>
                  <a:pt x="8364192" y="7098158"/>
                </a:lnTo>
                <a:lnTo>
                  <a:pt x="8388885" y="7060880"/>
                </a:lnTo>
                <a:lnTo>
                  <a:pt x="8412231" y="7022661"/>
                </a:lnTo>
                <a:lnTo>
                  <a:pt x="8434194" y="6983535"/>
                </a:lnTo>
                <a:lnTo>
                  <a:pt x="8454743" y="6943534"/>
                </a:lnTo>
                <a:lnTo>
                  <a:pt x="8473842" y="6902695"/>
                </a:lnTo>
                <a:lnTo>
                  <a:pt x="8491458" y="6861049"/>
                </a:lnTo>
                <a:lnTo>
                  <a:pt x="8507557" y="6818631"/>
                </a:lnTo>
                <a:lnTo>
                  <a:pt x="8522105" y="6775476"/>
                </a:lnTo>
                <a:lnTo>
                  <a:pt x="8535068" y="6731616"/>
                </a:lnTo>
                <a:lnTo>
                  <a:pt x="8546413" y="6687085"/>
                </a:lnTo>
                <a:lnTo>
                  <a:pt x="8556106" y="6641918"/>
                </a:lnTo>
                <a:lnTo>
                  <a:pt x="8564112" y="6596149"/>
                </a:lnTo>
                <a:lnTo>
                  <a:pt x="8570398" y="6549811"/>
                </a:lnTo>
                <a:lnTo>
                  <a:pt x="8574929" y="6502937"/>
                </a:lnTo>
                <a:lnTo>
                  <a:pt x="8577673" y="6455563"/>
                </a:lnTo>
                <a:lnTo>
                  <a:pt x="8578596" y="6407721"/>
                </a:lnTo>
                <a:lnTo>
                  <a:pt x="8578596" y="1218374"/>
                </a:lnTo>
                <a:lnTo>
                  <a:pt x="8577533" y="1167474"/>
                </a:lnTo>
                <a:lnTo>
                  <a:pt x="8574361" y="1116854"/>
                </a:lnTo>
                <a:lnTo>
                  <a:pt x="8569105" y="1066572"/>
                </a:lnTo>
                <a:lnTo>
                  <a:pt x="8561789" y="1016690"/>
                </a:lnTo>
                <a:lnTo>
                  <a:pt x="8552438" y="967266"/>
                </a:lnTo>
                <a:lnTo>
                  <a:pt x="8541076" y="918360"/>
                </a:lnTo>
                <a:lnTo>
                  <a:pt x="8527730" y="870032"/>
                </a:lnTo>
                <a:lnTo>
                  <a:pt x="8512422" y="822341"/>
                </a:lnTo>
                <a:lnTo>
                  <a:pt x="8495178" y="775347"/>
                </a:lnTo>
                <a:lnTo>
                  <a:pt x="8476023" y="729110"/>
                </a:lnTo>
                <a:lnTo>
                  <a:pt x="8454981" y="683688"/>
                </a:lnTo>
                <a:lnTo>
                  <a:pt x="8432077" y="639143"/>
                </a:lnTo>
                <a:lnTo>
                  <a:pt x="8407336" y="595533"/>
                </a:lnTo>
                <a:lnTo>
                  <a:pt x="8380782" y="552918"/>
                </a:lnTo>
                <a:lnTo>
                  <a:pt x="8352440" y="511358"/>
                </a:lnTo>
                <a:lnTo>
                  <a:pt x="8322335" y="470912"/>
                </a:lnTo>
                <a:lnTo>
                  <a:pt x="8290491" y="431640"/>
                </a:lnTo>
                <a:lnTo>
                  <a:pt x="8256934" y="393602"/>
                </a:lnTo>
                <a:lnTo>
                  <a:pt x="8221686" y="356855"/>
                </a:lnTo>
                <a:lnTo>
                  <a:pt x="8184940" y="321614"/>
                </a:lnTo>
                <a:lnTo>
                  <a:pt x="8146899" y="288061"/>
                </a:lnTo>
                <a:lnTo>
                  <a:pt x="8107623" y="256221"/>
                </a:lnTo>
                <a:lnTo>
                  <a:pt x="8067173" y="226120"/>
                </a:lnTo>
                <a:lnTo>
                  <a:pt x="8025609" y="197782"/>
                </a:lnTo>
                <a:lnTo>
                  <a:pt x="7982989" y="171232"/>
                </a:lnTo>
                <a:lnTo>
                  <a:pt x="7939374" y="146494"/>
                </a:lnTo>
                <a:lnTo>
                  <a:pt x="7894823" y="123594"/>
                </a:lnTo>
                <a:lnTo>
                  <a:pt x="7849396" y="102555"/>
                </a:lnTo>
                <a:lnTo>
                  <a:pt x="7803153" y="83402"/>
                </a:lnTo>
                <a:lnTo>
                  <a:pt x="7756153" y="66161"/>
                </a:lnTo>
                <a:lnTo>
                  <a:pt x="7708456" y="50856"/>
                </a:lnTo>
                <a:lnTo>
                  <a:pt x="7660121" y="37512"/>
                </a:lnTo>
                <a:lnTo>
                  <a:pt x="7611208" y="26153"/>
                </a:lnTo>
                <a:lnTo>
                  <a:pt x="7561778" y="16803"/>
                </a:lnTo>
                <a:lnTo>
                  <a:pt x="7511889" y="9489"/>
                </a:lnTo>
                <a:lnTo>
                  <a:pt x="7461601" y="4233"/>
                </a:lnTo>
                <a:lnTo>
                  <a:pt x="7410975" y="1062"/>
                </a:lnTo>
                <a:lnTo>
                  <a:pt x="7360069" y="0"/>
                </a:lnTo>
                <a:close/>
              </a:path>
            </a:pathLst>
          </a:custGeom>
          <a:solidFill>
            <a:srgbClr val="D733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52550" y="2863342"/>
            <a:ext cx="548005" cy="457200"/>
          </a:xfrm>
          <a:custGeom>
            <a:avLst/>
            <a:gdLst/>
            <a:ahLst/>
            <a:cxnLst/>
            <a:rect l="l" t="t" r="r" b="b"/>
            <a:pathLst>
              <a:path w="548004" h="457200">
                <a:moveTo>
                  <a:pt x="36931" y="456992"/>
                </a:moveTo>
                <a:lnTo>
                  <a:pt x="1261" y="429208"/>
                </a:lnTo>
                <a:lnTo>
                  <a:pt x="0" y="414545"/>
                </a:lnTo>
                <a:lnTo>
                  <a:pt x="4325" y="400480"/>
                </a:lnTo>
                <a:lnTo>
                  <a:pt x="14052" y="388748"/>
                </a:lnTo>
                <a:lnTo>
                  <a:pt x="485325" y="8294"/>
                </a:lnTo>
                <a:lnTo>
                  <a:pt x="498848" y="1259"/>
                </a:lnTo>
                <a:lnTo>
                  <a:pt x="513507" y="0"/>
                </a:lnTo>
                <a:lnTo>
                  <a:pt x="527567" y="4329"/>
                </a:lnTo>
                <a:lnTo>
                  <a:pt x="539294" y="14061"/>
                </a:lnTo>
                <a:lnTo>
                  <a:pt x="546329" y="27583"/>
                </a:lnTo>
                <a:lnTo>
                  <a:pt x="547590" y="42247"/>
                </a:lnTo>
                <a:lnTo>
                  <a:pt x="543262" y="56314"/>
                </a:lnTo>
                <a:lnTo>
                  <a:pt x="62264" y="448492"/>
                </a:lnTo>
                <a:lnTo>
                  <a:pt x="36931" y="456992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98020" y="2817862"/>
            <a:ext cx="457200" cy="548005"/>
          </a:xfrm>
          <a:custGeom>
            <a:avLst/>
            <a:gdLst/>
            <a:ahLst/>
            <a:cxnLst/>
            <a:rect l="l" t="t" r="r" b="b"/>
            <a:pathLst>
              <a:path w="457200" h="548004">
                <a:moveTo>
                  <a:pt x="417259" y="547953"/>
                </a:moveTo>
                <a:lnTo>
                  <a:pt x="8302" y="62290"/>
                </a:lnTo>
                <a:lnTo>
                  <a:pt x="0" y="34104"/>
                </a:lnTo>
                <a:lnTo>
                  <a:pt x="4327" y="20037"/>
                </a:lnTo>
                <a:lnTo>
                  <a:pt x="14056" y="8304"/>
                </a:lnTo>
                <a:lnTo>
                  <a:pt x="27580" y="1262"/>
                </a:lnTo>
                <a:lnTo>
                  <a:pt x="42240" y="0"/>
                </a:lnTo>
                <a:lnTo>
                  <a:pt x="56300" y="4329"/>
                </a:lnTo>
                <a:lnTo>
                  <a:pt x="68026" y="14062"/>
                </a:lnTo>
                <a:lnTo>
                  <a:pt x="448349" y="485467"/>
                </a:lnTo>
                <a:lnTo>
                  <a:pt x="455390" y="498988"/>
                </a:lnTo>
                <a:lnTo>
                  <a:pt x="456651" y="513652"/>
                </a:lnTo>
                <a:lnTo>
                  <a:pt x="452323" y="527719"/>
                </a:lnTo>
                <a:lnTo>
                  <a:pt x="417259" y="547953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74849" y="2540081"/>
            <a:ext cx="1102995" cy="1103630"/>
          </a:xfrm>
          <a:custGeom>
            <a:avLst/>
            <a:gdLst/>
            <a:ahLst/>
            <a:cxnLst/>
            <a:rect l="l" t="t" r="r" b="b"/>
            <a:pathLst>
              <a:path w="1102995" h="1103629">
                <a:moveTo>
                  <a:pt x="533506" y="1103321"/>
                </a:moveTo>
                <a:lnTo>
                  <a:pt x="486055" y="1099742"/>
                </a:lnTo>
                <a:lnTo>
                  <a:pt x="439842" y="1092254"/>
                </a:lnTo>
                <a:lnTo>
                  <a:pt x="395029" y="1081028"/>
                </a:lnTo>
                <a:lnTo>
                  <a:pt x="351776" y="1066236"/>
                </a:lnTo>
                <a:lnTo>
                  <a:pt x="310246" y="1048051"/>
                </a:lnTo>
                <a:lnTo>
                  <a:pt x="270599" y="1026646"/>
                </a:lnTo>
                <a:lnTo>
                  <a:pt x="232996" y="1002191"/>
                </a:lnTo>
                <a:lnTo>
                  <a:pt x="197600" y="974861"/>
                </a:lnTo>
                <a:lnTo>
                  <a:pt x="164571" y="944827"/>
                </a:lnTo>
                <a:lnTo>
                  <a:pt x="134071" y="912261"/>
                </a:lnTo>
                <a:lnTo>
                  <a:pt x="106262" y="877336"/>
                </a:lnTo>
                <a:lnTo>
                  <a:pt x="81304" y="840223"/>
                </a:lnTo>
                <a:lnTo>
                  <a:pt x="59359" y="801096"/>
                </a:lnTo>
                <a:lnTo>
                  <a:pt x="40588" y="760127"/>
                </a:lnTo>
                <a:lnTo>
                  <a:pt x="25154" y="717487"/>
                </a:lnTo>
                <a:lnTo>
                  <a:pt x="13216" y="673350"/>
                </a:lnTo>
                <a:lnTo>
                  <a:pt x="4937" y="627887"/>
                </a:lnTo>
                <a:lnTo>
                  <a:pt x="478" y="581271"/>
                </a:lnTo>
                <a:lnTo>
                  <a:pt x="0" y="533674"/>
                </a:lnTo>
                <a:lnTo>
                  <a:pt x="3578" y="486209"/>
                </a:lnTo>
                <a:lnTo>
                  <a:pt x="11065" y="439983"/>
                </a:lnTo>
                <a:lnTo>
                  <a:pt x="22289" y="395156"/>
                </a:lnTo>
                <a:lnTo>
                  <a:pt x="37077" y="351891"/>
                </a:lnTo>
                <a:lnTo>
                  <a:pt x="55257" y="310347"/>
                </a:lnTo>
                <a:lnTo>
                  <a:pt x="76657" y="270688"/>
                </a:lnTo>
                <a:lnTo>
                  <a:pt x="101105" y="233074"/>
                </a:lnTo>
                <a:lnTo>
                  <a:pt x="128428" y="197667"/>
                </a:lnTo>
                <a:lnTo>
                  <a:pt x="158454" y="164628"/>
                </a:lnTo>
                <a:lnTo>
                  <a:pt x="191011" y="134118"/>
                </a:lnTo>
                <a:lnTo>
                  <a:pt x="225926" y="106300"/>
                </a:lnTo>
                <a:lnTo>
                  <a:pt x="263028" y="81334"/>
                </a:lnTo>
                <a:lnTo>
                  <a:pt x="302144" y="59382"/>
                </a:lnTo>
                <a:lnTo>
                  <a:pt x="343101" y="40605"/>
                </a:lnTo>
                <a:lnTo>
                  <a:pt x="385729" y="25165"/>
                </a:lnTo>
                <a:lnTo>
                  <a:pt x="429853" y="13223"/>
                </a:lnTo>
                <a:lnTo>
                  <a:pt x="475303" y="4940"/>
                </a:lnTo>
                <a:lnTo>
                  <a:pt x="521905" y="479"/>
                </a:lnTo>
                <a:lnTo>
                  <a:pt x="569488" y="0"/>
                </a:lnTo>
                <a:lnTo>
                  <a:pt x="616937" y="3578"/>
                </a:lnTo>
                <a:lnTo>
                  <a:pt x="663148" y="11066"/>
                </a:lnTo>
                <a:lnTo>
                  <a:pt x="707960" y="22292"/>
                </a:lnTo>
                <a:lnTo>
                  <a:pt x="751212" y="37084"/>
                </a:lnTo>
                <a:lnTo>
                  <a:pt x="792743" y="55269"/>
                </a:lnTo>
                <a:lnTo>
                  <a:pt x="832390" y="76674"/>
                </a:lnTo>
                <a:lnTo>
                  <a:pt x="846512" y="85858"/>
                </a:lnTo>
                <a:lnTo>
                  <a:pt x="566985" y="76742"/>
                </a:lnTo>
                <a:lnTo>
                  <a:pt x="518430" y="77618"/>
                </a:lnTo>
                <a:lnTo>
                  <a:pt x="471105" y="83291"/>
                </a:lnTo>
                <a:lnTo>
                  <a:pt x="425258" y="93530"/>
                </a:lnTo>
                <a:lnTo>
                  <a:pt x="381137" y="108101"/>
                </a:lnTo>
                <a:lnTo>
                  <a:pt x="338990" y="126772"/>
                </a:lnTo>
                <a:lnTo>
                  <a:pt x="299067" y="149309"/>
                </a:lnTo>
                <a:lnTo>
                  <a:pt x="261614" y="175481"/>
                </a:lnTo>
                <a:lnTo>
                  <a:pt x="226881" y="205055"/>
                </a:lnTo>
                <a:lnTo>
                  <a:pt x="195116" y="237797"/>
                </a:lnTo>
                <a:lnTo>
                  <a:pt x="166567" y="273476"/>
                </a:lnTo>
                <a:lnTo>
                  <a:pt x="141483" y="311858"/>
                </a:lnTo>
                <a:lnTo>
                  <a:pt x="120111" y="352711"/>
                </a:lnTo>
                <a:lnTo>
                  <a:pt x="102701" y="395802"/>
                </a:lnTo>
                <a:lnTo>
                  <a:pt x="89500" y="440898"/>
                </a:lnTo>
                <a:lnTo>
                  <a:pt x="80757" y="487767"/>
                </a:lnTo>
                <a:lnTo>
                  <a:pt x="76720" y="536176"/>
                </a:lnTo>
                <a:lnTo>
                  <a:pt x="77594" y="584745"/>
                </a:lnTo>
                <a:lnTo>
                  <a:pt x="83265" y="632084"/>
                </a:lnTo>
                <a:lnTo>
                  <a:pt x="93499" y="677945"/>
                </a:lnTo>
                <a:lnTo>
                  <a:pt x="108065" y="722079"/>
                </a:lnTo>
                <a:lnTo>
                  <a:pt x="126730" y="764237"/>
                </a:lnTo>
                <a:lnTo>
                  <a:pt x="149260" y="804172"/>
                </a:lnTo>
                <a:lnTo>
                  <a:pt x="175424" y="841635"/>
                </a:lnTo>
                <a:lnTo>
                  <a:pt x="204988" y="876378"/>
                </a:lnTo>
                <a:lnTo>
                  <a:pt x="237720" y="908152"/>
                </a:lnTo>
                <a:lnTo>
                  <a:pt x="273388" y="936708"/>
                </a:lnTo>
                <a:lnTo>
                  <a:pt x="311758" y="961800"/>
                </a:lnTo>
                <a:lnTo>
                  <a:pt x="352598" y="983177"/>
                </a:lnTo>
                <a:lnTo>
                  <a:pt x="395676" y="1000591"/>
                </a:lnTo>
                <a:lnTo>
                  <a:pt x="440759" y="1013796"/>
                </a:lnTo>
                <a:lnTo>
                  <a:pt x="487614" y="1022540"/>
                </a:lnTo>
                <a:lnTo>
                  <a:pt x="536009" y="1026578"/>
                </a:lnTo>
                <a:lnTo>
                  <a:pt x="815535" y="1035694"/>
                </a:lnTo>
                <a:lnTo>
                  <a:pt x="800845" y="1043938"/>
                </a:lnTo>
                <a:lnTo>
                  <a:pt x="759887" y="1062715"/>
                </a:lnTo>
                <a:lnTo>
                  <a:pt x="717260" y="1078155"/>
                </a:lnTo>
                <a:lnTo>
                  <a:pt x="673136" y="1090097"/>
                </a:lnTo>
                <a:lnTo>
                  <a:pt x="627688" y="1098380"/>
                </a:lnTo>
                <a:lnTo>
                  <a:pt x="581087" y="1102841"/>
                </a:lnTo>
                <a:lnTo>
                  <a:pt x="533506" y="1103321"/>
                </a:lnTo>
                <a:close/>
              </a:path>
              <a:path w="1102995" h="1103629">
                <a:moveTo>
                  <a:pt x="815535" y="1035694"/>
                </a:moveTo>
                <a:lnTo>
                  <a:pt x="536009" y="1026578"/>
                </a:lnTo>
                <a:lnTo>
                  <a:pt x="584561" y="1025702"/>
                </a:lnTo>
                <a:lnTo>
                  <a:pt x="631885" y="1020029"/>
                </a:lnTo>
                <a:lnTo>
                  <a:pt x="677731" y="1009790"/>
                </a:lnTo>
                <a:lnTo>
                  <a:pt x="721852" y="995219"/>
                </a:lnTo>
                <a:lnTo>
                  <a:pt x="763998" y="976548"/>
                </a:lnTo>
                <a:lnTo>
                  <a:pt x="803922" y="954011"/>
                </a:lnTo>
                <a:lnTo>
                  <a:pt x="841374" y="927839"/>
                </a:lnTo>
                <a:lnTo>
                  <a:pt x="876108" y="898265"/>
                </a:lnTo>
                <a:lnTo>
                  <a:pt x="907873" y="865523"/>
                </a:lnTo>
                <a:lnTo>
                  <a:pt x="936423" y="829844"/>
                </a:lnTo>
                <a:lnTo>
                  <a:pt x="961508" y="791462"/>
                </a:lnTo>
                <a:lnTo>
                  <a:pt x="982881" y="750609"/>
                </a:lnTo>
                <a:lnTo>
                  <a:pt x="1000292" y="707518"/>
                </a:lnTo>
                <a:lnTo>
                  <a:pt x="1013493" y="662422"/>
                </a:lnTo>
                <a:lnTo>
                  <a:pt x="1022237" y="615553"/>
                </a:lnTo>
                <a:lnTo>
                  <a:pt x="1026274" y="567144"/>
                </a:lnTo>
                <a:lnTo>
                  <a:pt x="1025400" y="518575"/>
                </a:lnTo>
                <a:lnTo>
                  <a:pt x="1019728" y="471236"/>
                </a:lnTo>
                <a:lnTo>
                  <a:pt x="1009493" y="425375"/>
                </a:lnTo>
                <a:lnTo>
                  <a:pt x="994927" y="381241"/>
                </a:lnTo>
                <a:lnTo>
                  <a:pt x="976262" y="339083"/>
                </a:lnTo>
                <a:lnTo>
                  <a:pt x="953731" y="299148"/>
                </a:lnTo>
                <a:lnTo>
                  <a:pt x="927566" y="261685"/>
                </a:lnTo>
                <a:lnTo>
                  <a:pt x="898001" y="226942"/>
                </a:lnTo>
                <a:lnTo>
                  <a:pt x="865269" y="195168"/>
                </a:lnTo>
                <a:lnTo>
                  <a:pt x="829601" y="166611"/>
                </a:lnTo>
                <a:lnTo>
                  <a:pt x="791230" y="141520"/>
                </a:lnTo>
                <a:lnTo>
                  <a:pt x="750390" y="120143"/>
                </a:lnTo>
                <a:lnTo>
                  <a:pt x="707313" y="102728"/>
                </a:lnTo>
                <a:lnTo>
                  <a:pt x="662231" y="89524"/>
                </a:lnTo>
                <a:lnTo>
                  <a:pt x="615378" y="80780"/>
                </a:lnTo>
                <a:lnTo>
                  <a:pt x="566985" y="76742"/>
                </a:lnTo>
                <a:lnTo>
                  <a:pt x="846512" y="85858"/>
                </a:lnTo>
                <a:lnTo>
                  <a:pt x="905389" y="128459"/>
                </a:lnTo>
                <a:lnTo>
                  <a:pt x="938418" y="158493"/>
                </a:lnTo>
                <a:lnTo>
                  <a:pt x="968918" y="191059"/>
                </a:lnTo>
                <a:lnTo>
                  <a:pt x="996728" y="225984"/>
                </a:lnTo>
                <a:lnTo>
                  <a:pt x="1021687" y="263097"/>
                </a:lnTo>
                <a:lnTo>
                  <a:pt x="1043632" y="302224"/>
                </a:lnTo>
                <a:lnTo>
                  <a:pt x="1062404" y="343193"/>
                </a:lnTo>
                <a:lnTo>
                  <a:pt x="1077839" y="385833"/>
                </a:lnTo>
                <a:lnTo>
                  <a:pt x="1089777" y="429970"/>
                </a:lnTo>
                <a:lnTo>
                  <a:pt x="1098057" y="475433"/>
                </a:lnTo>
                <a:lnTo>
                  <a:pt x="1102516" y="522049"/>
                </a:lnTo>
                <a:lnTo>
                  <a:pt x="1102994" y="569646"/>
                </a:lnTo>
                <a:lnTo>
                  <a:pt x="1099416" y="617111"/>
                </a:lnTo>
                <a:lnTo>
                  <a:pt x="1091929" y="663337"/>
                </a:lnTo>
                <a:lnTo>
                  <a:pt x="1080704" y="708164"/>
                </a:lnTo>
                <a:lnTo>
                  <a:pt x="1065916" y="751430"/>
                </a:lnTo>
                <a:lnTo>
                  <a:pt x="1047735" y="792973"/>
                </a:lnTo>
                <a:lnTo>
                  <a:pt x="1026334" y="832632"/>
                </a:lnTo>
                <a:lnTo>
                  <a:pt x="1001886" y="870246"/>
                </a:lnTo>
                <a:lnTo>
                  <a:pt x="974562" y="905653"/>
                </a:lnTo>
                <a:lnTo>
                  <a:pt x="944536" y="938692"/>
                </a:lnTo>
                <a:lnTo>
                  <a:pt x="911978" y="969202"/>
                </a:lnTo>
                <a:lnTo>
                  <a:pt x="877063" y="997020"/>
                </a:lnTo>
                <a:lnTo>
                  <a:pt x="839960" y="1021986"/>
                </a:lnTo>
                <a:lnTo>
                  <a:pt x="815535" y="1035694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6392" y="253617"/>
            <a:ext cx="6969125" cy="188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100"/>
              </a:spcBef>
              <a:tabLst>
                <a:tab pos="1533525" algn="l"/>
                <a:tab pos="2426970" algn="l"/>
                <a:tab pos="3632200" algn="l"/>
                <a:tab pos="6218555" algn="l"/>
              </a:tabLst>
            </a:pPr>
            <a:r>
              <a:rPr sz="5200" spc="160" dirty="0"/>
              <a:t>Qu</a:t>
            </a:r>
            <a:r>
              <a:rPr sz="5200" spc="-470" dirty="0"/>
              <a:t> </a:t>
            </a:r>
            <a:r>
              <a:rPr sz="5200" spc="-5" dirty="0"/>
              <a:t>e	</a:t>
            </a:r>
            <a:r>
              <a:rPr sz="5200" spc="75" dirty="0">
                <a:solidFill>
                  <a:srgbClr val="D73309"/>
                </a:solidFill>
              </a:rPr>
              <a:t>NO</a:t>
            </a:r>
            <a:r>
              <a:rPr sz="5200" spc="275" dirty="0">
                <a:solidFill>
                  <a:srgbClr val="D73309"/>
                </a:solidFill>
              </a:rPr>
              <a:t> </a:t>
            </a:r>
            <a:r>
              <a:rPr sz="5200" spc="-5" dirty="0"/>
              <a:t>s</a:t>
            </a:r>
            <a:r>
              <a:rPr sz="5200" spc="-484" dirty="0"/>
              <a:t> </a:t>
            </a:r>
            <a:r>
              <a:rPr sz="5200" spc="-5" dirty="0"/>
              <a:t>e	</a:t>
            </a:r>
            <a:r>
              <a:rPr sz="5200" spc="-25" dirty="0"/>
              <a:t>Ac </a:t>
            </a:r>
            <a:r>
              <a:rPr sz="5200" spc="-5" dirty="0"/>
              <a:t>e</a:t>
            </a:r>
            <a:r>
              <a:rPr sz="5200" spc="-850" dirty="0"/>
              <a:t> </a:t>
            </a:r>
            <a:r>
              <a:rPr sz="5200" spc="-5" dirty="0"/>
              <a:t>p</a:t>
            </a:r>
            <a:r>
              <a:rPr sz="5200" spc="-365" dirty="0"/>
              <a:t> </a:t>
            </a:r>
            <a:r>
              <a:rPr sz="5200" spc="280" dirty="0"/>
              <a:t>ta	</a:t>
            </a:r>
            <a:r>
              <a:rPr sz="5200" spc="-5" dirty="0"/>
              <a:t>e</a:t>
            </a:r>
            <a:r>
              <a:rPr sz="5200" spc="-495" dirty="0"/>
              <a:t> </a:t>
            </a:r>
            <a:r>
              <a:rPr sz="5200" spc="-5" dirty="0"/>
              <a:t>n  e l</a:t>
            </a:r>
            <a:r>
              <a:rPr sz="5200" spc="-434" dirty="0"/>
              <a:t> </a:t>
            </a:r>
            <a:r>
              <a:rPr sz="5200" spc="-70" dirty="0"/>
              <a:t>Bo</a:t>
            </a:r>
            <a:r>
              <a:rPr sz="5200" spc="-585" dirty="0"/>
              <a:t> </a:t>
            </a:r>
            <a:r>
              <a:rPr sz="5200" spc="280" dirty="0"/>
              <a:t>te	</a:t>
            </a:r>
            <a:r>
              <a:rPr sz="5200" spc="-35" dirty="0"/>
              <a:t>Ve </a:t>
            </a:r>
            <a:r>
              <a:rPr sz="5200" spc="180" dirty="0"/>
              <a:t>rd</a:t>
            </a:r>
            <a:r>
              <a:rPr sz="5200" spc="-750" dirty="0"/>
              <a:t> </a:t>
            </a:r>
            <a:r>
              <a:rPr sz="5200" spc="-5" dirty="0"/>
              <a:t>e</a:t>
            </a:r>
            <a:endParaRPr sz="5200"/>
          </a:p>
        </p:txBody>
      </p:sp>
      <p:sp>
        <p:nvSpPr>
          <p:cNvPr id="9" name="object 9"/>
          <p:cNvSpPr txBox="1"/>
          <p:nvPr/>
        </p:nvSpPr>
        <p:spPr>
          <a:xfrm>
            <a:off x="658506" y="2625131"/>
            <a:ext cx="3917315" cy="7291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6390" marR="271145" indent="-314325">
              <a:lnSpc>
                <a:spcPct val="126600"/>
              </a:lnSpc>
              <a:spcBef>
                <a:spcPts val="95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120" dirty="0">
                <a:solidFill>
                  <a:srgbClr val="FBFBFC"/>
                </a:solidFill>
                <a:latin typeface="Times New Roman"/>
                <a:cs typeface="Times New Roman"/>
              </a:rPr>
              <a:t>Bolsas </a:t>
            </a:r>
            <a:r>
              <a:rPr sz="2900" spc="125" dirty="0">
                <a:solidFill>
                  <a:srgbClr val="FBFBFC"/>
                </a:solidFill>
                <a:latin typeface="Times New Roman"/>
                <a:cs typeface="Times New Roman"/>
              </a:rPr>
              <a:t>de </a:t>
            </a:r>
            <a:r>
              <a:rPr sz="2900" spc="145" dirty="0">
                <a:solidFill>
                  <a:srgbClr val="FBFBFC"/>
                </a:solidFill>
                <a:latin typeface="Times New Roman"/>
                <a:cs typeface="Times New Roman"/>
              </a:rPr>
              <a:t>plastico </a:t>
            </a:r>
            <a:r>
              <a:rPr sz="2900" dirty="0">
                <a:solidFill>
                  <a:srgbClr val="FBFBFC"/>
                </a:solidFill>
                <a:latin typeface="Times New Roman"/>
                <a:cs typeface="Times New Roman"/>
              </a:rPr>
              <a:t>o  </a:t>
            </a:r>
            <a:r>
              <a:rPr sz="2900" spc="140" dirty="0">
                <a:solidFill>
                  <a:srgbClr val="FBFBFC"/>
                </a:solidFill>
                <a:latin typeface="Times New Roman"/>
                <a:cs typeface="Times New Roman"/>
              </a:rPr>
              <a:t>ningun </a:t>
            </a:r>
            <a:r>
              <a:rPr sz="2900" spc="130" dirty="0">
                <a:solidFill>
                  <a:srgbClr val="FBFBFC"/>
                </a:solidFill>
                <a:latin typeface="Times New Roman"/>
                <a:cs typeface="Times New Roman"/>
              </a:rPr>
              <a:t>plast</a:t>
            </a:r>
            <a:r>
              <a:rPr sz="2900" spc="-320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50" dirty="0">
                <a:solidFill>
                  <a:srgbClr val="FBFBFC"/>
                </a:solidFill>
                <a:latin typeface="Times New Roman"/>
                <a:cs typeface="Times New Roman"/>
              </a:rPr>
              <a:t>ico</a:t>
            </a:r>
            <a:endParaRPr sz="2900" dirty="0">
              <a:latin typeface="Times New Roman"/>
              <a:cs typeface="Times New Roman"/>
            </a:endParaRPr>
          </a:p>
          <a:p>
            <a:pPr marL="326390" marR="1062355" indent="-314325">
              <a:lnSpc>
                <a:spcPts val="4410"/>
              </a:lnSpc>
              <a:spcBef>
                <a:spcPts val="285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180" dirty="0">
                <a:solidFill>
                  <a:srgbClr val="FBFBFC"/>
                </a:solidFill>
                <a:latin typeface="Times New Roman"/>
                <a:cs typeface="Times New Roman"/>
              </a:rPr>
              <a:t>Excremento </a:t>
            </a:r>
            <a:r>
              <a:rPr sz="2900" spc="125" dirty="0">
                <a:solidFill>
                  <a:srgbClr val="FBFBFC"/>
                </a:solidFill>
                <a:latin typeface="Times New Roman"/>
                <a:cs typeface="Times New Roman"/>
              </a:rPr>
              <a:t>de  </a:t>
            </a:r>
            <a:r>
              <a:rPr sz="2900" spc="240" dirty="0">
                <a:solidFill>
                  <a:srgbClr val="FBFBFC"/>
                </a:solidFill>
                <a:latin typeface="Times New Roman"/>
                <a:cs typeface="Times New Roman"/>
              </a:rPr>
              <a:t>mascotas</a:t>
            </a:r>
            <a:endParaRPr sz="2900" dirty="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200" dirty="0">
                <a:solidFill>
                  <a:srgbClr val="FBFBFC"/>
                </a:solidFill>
                <a:latin typeface="Times New Roman"/>
                <a:cs typeface="Times New Roman"/>
              </a:rPr>
              <a:t>Mangueras </a:t>
            </a:r>
            <a:r>
              <a:rPr sz="2900" spc="125" dirty="0">
                <a:solidFill>
                  <a:srgbClr val="FBFBFC"/>
                </a:solidFill>
                <a:latin typeface="Times New Roman"/>
                <a:cs typeface="Times New Roman"/>
              </a:rPr>
              <a:t>de</a:t>
            </a:r>
            <a:r>
              <a:rPr sz="2900" spc="200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110" dirty="0">
                <a:solidFill>
                  <a:srgbClr val="FBFBFC"/>
                </a:solidFill>
                <a:latin typeface="Times New Roman"/>
                <a:cs typeface="Times New Roman"/>
              </a:rPr>
              <a:t>jardín</a:t>
            </a:r>
            <a:endParaRPr sz="2900" dirty="0">
              <a:latin typeface="Times New Roman"/>
              <a:cs typeface="Times New Roman"/>
            </a:endParaRPr>
          </a:p>
          <a:p>
            <a:pPr marL="326390" marR="5080" indent="-314325">
              <a:lnSpc>
                <a:spcPts val="4410"/>
              </a:lnSpc>
              <a:spcBef>
                <a:spcPts val="285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185" dirty="0">
                <a:solidFill>
                  <a:srgbClr val="FBFBFC"/>
                </a:solidFill>
                <a:latin typeface="Times New Roman"/>
                <a:cs typeface="Times New Roman"/>
              </a:rPr>
              <a:t>Pape</a:t>
            </a:r>
            <a:r>
              <a:rPr sz="2900" spc="-420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-15" dirty="0">
                <a:solidFill>
                  <a:srgbClr val="FBFBFC"/>
                </a:solidFill>
                <a:latin typeface="Times New Roman"/>
                <a:cs typeface="Times New Roman"/>
              </a:rPr>
              <a:t>l,</a:t>
            </a:r>
            <a:r>
              <a:rPr sz="2900" spc="-30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114" dirty="0">
                <a:solidFill>
                  <a:srgbClr val="FBFBFC"/>
                </a:solidFill>
                <a:latin typeface="Times New Roman"/>
                <a:cs typeface="Times New Roman"/>
              </a:rPr>
              <a:t>plat</a:t>
            </a:r>
            <a:r>
              <a:rPr sz="2900" spc="-405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155" dirty="0">
                <a:solidFill>
                  <a:srgbClr val="FBFBFC"/>
                </a:solidFill>
                <a:latin typeface="Times New Roman"/>
                <a:cs typeface="Times New Roman"/>
              </a:rPr>
              <a:t>os,</a:t>
            </a:r>
            <a:r>
              <a:rPr sz="2900" spc="-15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155" dirty="0">
                <a:solidFill>
                  <a:srgbClr val="FBFBFC"/>
                </a:solidFill>
                <a:latin typeface="Times New Roman"/>
                <a:cs typeface="Times New Roman"/>
              </a:rPr>
              <a:t>toallas,  </a:t>
            </a:r>
            <a:r>
              <a:rPr sz="2900" spc="170" dirty="0">
                <a:solidFill>
                  <a:srgbClr val="FBFBFC"/>
                </a:solidFill>
                <a:latin typeface="Times New Roman"/>
                <a:cs typeface="Times New Roman"/>
              </a:rPr>
              <a:t>vasos </a:t>
            </a:r>
            <a:r>
              <a:rPr sz="2900" spc="125" dirty="0">
                <a:solidFill>
                  <a:srgbClr val="FBFBFC"/>
                </a:solidFill>
                <a:latin typeface="Times New Roman"/>
                <a:cs typeface="Times New Roman"/>
              </a:rPr>
              <a:t>de</a:t>
            </a:r>
            <a:r>
              <a:rPr sz="2900" spc="320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210" dirty="0">
                <a:solidFill>
                  <a:srgbClr val="FBFBFC"/>
                </a:solidFill>
                <a:latin typeface="Times New Roman"/>
                <a:cs typeface="Times New Roman"/>
              </a:rPr>
              <a:t>papel</a:t>
            </a:r>
            <a:endParaRPr sz="2900" dirty="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35" dirty="0">
                <a:solidFill>
                  <a:srgbClr val="FBFBFC"/>
                </a:solidFill>
                <a:latin typeface="Times New Roman"/>
                <a:cs typeface="Times New Roman"/>
              </a:rPr>
              <a:t>Sillas </a:t>
            </a:r>
            <a:r>
              <a:rPr sz="2900" spc="125" dirty="0">
                <a:solidFill>
                  <a:srgbClr val="FBFBFC"/>
                </a:solidFill>
                <a:latin typeface="Times New Roman"/>
                <a:cs typeface="Times New Roman"/>
              </a:rPr>
              <a:t>de </a:t>
            </a:r>
            <a:r>
              <a:rPr sz="2900" spc="110" dirty="0">
                <a:solidFill>
                  <a:srgbClr val="FBFBFC"/>
                </a:solidFill>
                <a:latin typeface="Times New Roman"/>
                <a:cs typeface="Times New Roman"/>
              </a:rPr>
              <a:t>jardín</a:t>
            </a:r>
            <a:r>
              <a:rPr sz="2900" spc="495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204" dirty="0">
                <a:solidFill>
                  <a:srgbClr val="FBFBFC"/>
                </a:solidFill>
                <a:latin typeface="Times New Roman"/>
                <a:cs typeface="Times New Roman"/>
              </a:rPr>
              <a:t>rotas</a:t>
            </a:r>
            <a:endParaRPr sz="2900" dirty="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91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250" dirty="0">
                <a:solidFill>
                  <a:srgbClr val="FBFBFC"/>
                </a:solidFill>
                <a:latin typeface="Times New Roman"/>
                <a:cs typeface="Times New Roman"/>
              </a:rPr>
              <a:t>Macetas</a:t>
            </a:r>
            <a:endParaRPr sz="2900" dirty="0">
              <a:latin typeface="Times New Roman"/>
              <a:cs typeface="Times New Roman"/>
            </a:endParaRPr>
          </a:p>
          <a:p>
            <a:pPr marL="326390" marR="626745" indent="-314325">
              <a:lnSpc>
                <a:spcPct val="126600"/>
              </a:lnSpc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200" dirty="0">
                <a:solidFill>
                  <a:srgbClr val="FBFBFC"/>
                </a:solidFill>
                <a:latin typeface="Times New Roman"/>
                <a:cs typeface="Times New Roman"/>
              </a:rPr>
              <a:t>Madera </a:t>
            </a:r>
            <a:r>
              <a:rPr sz="2900" dirty="0">
                <a:solidFill>
                  <a:srgbClr val="FBFBFC"/>
                </a:solidFill>
                <a:latin typeface="Times New Roman"/>
                <a:cs typeface="Times New Roman"/>
              </a:rPr>
              <a:t>t </a:t>
            </a:r>
            <a:r>
              <a:rPr sz="2900" spc="204" dirty="0">
                <a:solidFill>
                  <a:srgbClr val="FBFBFC"/>
                </a:solidFill>
                <a:latin typeface="Times New Roman"/>
                <a:cs typeface="Times New Roman"/>
              </a:rPr>
              <a:t>ratada </a:t>
            </a:r>
            <a:r>
              <a:rPr sz="2900" dirty="0">
                <a:solidFill>
                  <a:srgbClr val="FBFBFC"/>
                </a:solidFill>
                <a:latin typeface="Times New Roman"/>
                <a:cs typeface="Times New Roman"/>
              </a:rPr>
              <a:t>a  </a:t>
            </a:r>
            <a:r>
              <a:rPr sz="2900" spc="170" dirty="0">
                <a:solidFill>
                  <a:srgbClr val="FBFBFC"/>
                </a:solidFill>
                <a:latin typeface="Times New Roman"/>
                <a:cs typeface="Times New Roman"/>
              </a:rPr>
              <a:t>presión </a:t>
            </a:r>
            <a:r>
              <a:rPr sz="2900" dirty="0">
                <a:solidFill>
                  <a:srgbClr val="FBFBFC"/>
                </a:solidFill>
                <a:latin typeface="Times New Roman"/>
                <a:cs typeface="Times New Roman"/>
              </a:rPr>
              <a:t>o </a:t>
            </a:r>
            <a:r>
              <a:rPr sz="2900" spc="120" dirty="0" err="1">
                <a:solidFill>
                  <a:srgbClr val="FBFBFC"/>
                </a:solidFill>
                <a:latin typeface="Times New Roman"/>
                <a:cs typeface="Times New Roman"/>
              </a:rPr>
              <a:t>pint</a:t>
            </a:r>
            <a:r>
              <a:rPr sz="2900" spc="250" dirty="0" err="1">
                <a:solidFill>
                  <a:srgbClr val="FBFBFC"/>
                </a:solidFill>
                <a:latin typeface="Times New Roman"/>
                <a:cs typeface="Times New Roman"/>
              </a:rPr>
              <a:t>ada</a:t>
            </a:r>
            <a:endParaRPr sz="2900" dirty="0">
              <a:latin typeface="Times New Roman"/>
              <a:cs typeface="Times New Roman"/>
            </a:endParaRPr>
          </a:p>
          <a:p>
            <a:pPr marL="325755" marR="897890" indent="-313690">
              <a:lnSpc>
                <a:spcPts val="4410"/>
              </a:lnSpc>
              <a:spcBef>
                <a:spcPts val="285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10" dirty="0">
                <a:solidFill>
                  <a:srgbClr val="FBFBFC"/>
                </a:solidFill>
                <a:latin typeface="Times New Roman"/>
                <a:cs typeface="Times New Roman"/>
              </a:rPr>
              <a:t>Bio </a:t>
            </a:r>
            <a:r>
              <a:rPr sz="2900" spc="130" dirty="0" err="1">
                <a:solidFill>
                  <a:srgbClr val="FBFBFC"/>
                </a:solidFill>
                <a:latin typeface="Times New Roman"/>
                <a:cs typeface="Times New Roman"/>
              </a:rPr>
              <a:t>plást</a:t>
            </a:r>
            <a:r>
              <a:rPr sz="2900" spc="50" dirty="0" err="1">
                <a:solidFill>
                  <a:srgbClr val="FBFBFC"/>
                </a:solidFill>
                <a:latin typeface="Times New Roman"/>
                <a:cs typeface="Times New Roman"/>
              </a:rPr>
              <a:t>ico</a:t>
            </a:r>
            <a:r>
              <a:rPr sz="2900" dirty="0" err="1">
                <a:solidFill>
                  <a:srgbClr val="FBFBFC"/>
                </a:solidFill>
                <a:latin typeface="Times New Roman"/>
                <a:cs typeface="Times New Roman"/>
              </a:rPr>
              <a:t>s</a:t>
            </a:r>
            <a:r>
              <a:rPr sz="2900" dirty="0">
                <a:solidFill>
                  <a:srgbClr val="FBFBFC"/>
                </a:solidFill>
                <a:latin typeface="Times New Roman"/>
                <a:cs typeface="Times New Roman"/>
              </a:rPr>
              <a:t> -  </a:t>
            </a:r>
            <a:r>
              <a:rPr sz="2900" spc="40" dirty="0">
                <a:solidFill>
                  <a:srgbClr val="FBFBFC"/>
                </a:solidFill>
                <a:latin typeface="Times New Roman"/>
                <a:cs typeface="Times New Roman"/>
              </a:rPr>
              <a:t>"</a:t>
            </a:r>
            <a:r>
              <a:rPr sz="2900" spc="160" dirty="0">
                <a:solidFill>
                  <a:srgbClr val="FBFBFC"/>
                </a:solidFill>
                <a:latin typeface="Times New Roman"/>
                <a:cs typeface="Times New Roman"/>
              </a:rPr>
              <a:t>c</a:t>
            </a:r>
            <a:r>
              <a:rPr sz="2900" spc="275" dirty="0">
                <a:solidFill>
                  <a:srgbClr val="FBFBFC"/>
                </a:solidFill>
                <a:latin typeface="Times New Roman"/>
                <a:cs typeface="Times New Roman"/>
              </a:rPr>
              <a:t>o</a:t>
            </a:r>
            <a:r>
              <a:rPr sz="2900" spc="235" dirty="0">
                <a:solidFill>
                  <a:srgbClr val="FBFBFC"/>
                </a:solidFill>
                <a:latin typeface="Times New Roman"/>
                <a:cs typeface="Times New Roman"/>
              </a:rPr>
              <a:t>m</a:t>
            </a:r>
            <a:r>
              <a:rPr sz="2900" spc="250" dirty="0">
                <a:solidFill>
                  <a:srgbClr val="FBFBFC"/>
                </a:solidFill>
                <a:latin typeface="Times New Roman"/>
                <a:cs typeface="Times New Roman"/>
              </a:rPr>
              <a:t>p</a:t>
            </a:r>
            <a:r>
              <a:rPr sz="2900" spc="275" dirty="0">
                <a:solidFill>
                  <a:srgbClr val="FBFBFC"/>
                </a:solidFill>
                <a:latin typeface="Times New Roman"/>
                <a:cs typeface="Times New Roman"/>
              </a:rPr>
              <a:t>o</a:t>
            </a:r>
            <a:r>
              <a:rPr sz="2900" spc="200" dirty="0">
                <a:solidFill>
                  <a:srgbClr val="FBFBFC"/>
                </a:solidFill>
                <a:latin typeface="Times New Roman"/>
                <a:cs typeface="Times New Roman"/>
              </a:rPr>
              <a:t>s</a:t>
            </a:r>
            <a:r>
              <a:rPr sz="2900" spc="330" dirty="0">
                <a:solidFill>
                  <a:srgbClr val="FBFBFC"/>
                </a:solidFill>
                <a:latin typeface="Times New Roman"/>
                <a:cs typeface="Times New Roman"/>
              </a:rPr>
              <a:t>t</a:t>
            </a:r>
            <a:r>
              <a:rPr sz="2900" spc="245" dirty="0">
                <a:solidFill>
                  <a:srgbClr val="FBFBFC"/>
                </a:solidFill>
                <a:latin typeface="Times New Roman"/>
                <a:cs typeface="Times New Roman"/>
              </a:rPr>
              <a:t>a</a:t>
            </a:r>
            <a:r>
              <a:rPr sz="2900" spc="250" dirty="0">
                <a:solidFill>
                  <a:srgbClr val="FBFBFC"/>
                </a:solidFill>
                <a:latin typeface="Times New Roman"/>
                <a:cs typeface="Times New Roman"/>
              </a:rPr>
              <a:t>b</a:t>
            </a:r>
            <a:r>
              <a:rPr sz="2900" spc="-30" dirty="0">
                <a:solidFill>
                  <a:srgbClr val="FBFBFC"/>
                </a:solidFill>
                <a:latin typeface="Times New Roman"/>
                <a:cs typeface="Times New Roman"/>
              </a:rPr>
              <a:t>l</a:t>
            </a:r>
            <a:r>
              <a:rPr sz="2900" spc="305" dirty="0">
                <a:solidFill>
                  <a:srgbClr val="FBFBFC"/>
                </a:solidFill>
                <a:latin typeface="Times New Roman"/>
                <a:cs typeface="Times New Roman"/>
              </a:rPr>
              <a:t>e</a:t>
            </a:r>
            <a:r>
              <a:rPr sz="2900" spc="200" dirty="0">
                <a:solidFill>
                  <a:srgbClr val="FBFBFC"/>
                </a:solidFill>
                <a:latin typeface="Times New Roman"/>
                <a:cs typeface="Times New Roman"/>
              </a:rPr>
              <a:t>s"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3656" y="3575658"/>
            <a:ext cx="2788920" cy="4902835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26390" indent="-314325">
              <a:lnSpc>
                <a:spcPct val="100000"/>
              </a:lnSpc>
              <a:spcBef>
                <a:spcPts val="142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95" dirty="0">
                <a:solidFill>
                  <a:srgbClr val="FBFBFC"/>
                </a:solidFill>
                <a:latin typeface="Times New Roman"/>
                <a:cs typeface="Times New Roman"/>
              </a:rPr>
              <a:t>Carne</a:t>
            </a:r>
            <a:r>
              <a:rPr sz="2900" spc="204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125" dirty="0">
                <a:solidFill>
                  <a:srgbClr val="FBFBFC"/>
                </a:solidFill>
                <a:latin typeface="Times New Roman"/>
                <a:cs typeface="Times New Roman"/>
              </a:rPr>
              <a:t>cruda</a:t>
            </a:r>
            <a:endParaRPr sz="290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55" dirty="0">
                <a:solidFill>
                  <a:srgbClr val="FBFBFC"/>
                </a:solidFill>
                <a:latin typeface="Times New Roman"/>
                <a:cs typeface="Times New Roman"/>
              </a:rPr>
              <a:t>Líquidos</a:t>
            </a:r>
            <a:endParaRPr sz="290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114" dirty="0">
                <a:solidFill>
                  <a:srgbClr val="FBFBFC"/>
                </a:solidFill>
                <a:latin typeface="Times New Roman"/>
                <a:cs typeface="Times New Roman"/>
              </a:rPr>
              <a:t>Grasas,</a:t>
            </a:r>
            <a:r>
              <a:rPr sz="2900" spc="-125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150" dirty="0">
                <a:solidFill>
                  <a:srgbClr val="FBFBFC"/>
                </a:solidFill>
                <a:latin typeface="Times New Roman"/>
                <a:cs typeface="Times New Roman"/>
              </a:rPr>
              <a:t>aceites</a:t>
            </a:r>
            <a:endParaRPr sz="290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70" dirty="0">
                <a:solidFill>
                  <a:srgbClr val="FBFBFC"/>
                </a:solidFill>
                <a:latin typeface="Times New Roman"/>
                <a:cs typeface="Times New Roman"/>
              </a:rPr>
              <a:t>Vaso</a:t>
            </a:r>
            <a:endParaRPr sz="290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185" dirty="0">
                <a:solidFill>
                  <a:srgbClr val="FBFBFC"/>
                </a:solidFill>
                <a:latin typeface="Times New Roman"/>
                <a:cs typeface="Times New Roman"/>
              </a:rPr>
              <a:t>Metal</a:t>
            </a:r>
            <a:endParaRPr sz="290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105" dirty="0">
                <a:solidFill>
                  <a:srgbClr val="FBFBFC"/>
                </a:solidFill>
                <a:latin typeface="Times New Roman"/>
                <a:cs typeface="Times New Roman"/>
              </a:rPr>
              <a:t>Calcomanias</a:t>
            </a:r>
            <a:endParaRPr sz="290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-5" dirty="0">
                <a:solidFill>
                  <a:srgbClr val="FBFBFC"/>
                </a:solidFill>
                <a:latin typeface="Times New Roman"/>
                <a:cs typeface="Times New Roman"/>
              </a:rPr>
              <a:t>Ligas</a:t>
            </a:r>
            <a:endParaRPr sz="2900">
              <a:latin typeface="Times New Roman"/>
              <a:cs typeface="Times New Roman"/>
            </a:endParaRPr>
          </a:p>
          <a:p>
            <a:pPr marL="326390" indent="-314325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26390" algn="l"/>
                <a:tab pos="327025" algn="l"/>
              </a:tabLst>
            </a:pPr>
            <a:r>
              <a:rPr sz="2900" spc="40" dirty="0">
                <a:solidFill>
                  <a:srgbClr val="FBFBFC"/>
                </a:solidFill>
                <a:latin typeface="Times New Roman"/>
                <a:cs typeface="Times New Roman"/>
              </a:rPr>
              <a:t>Lazos </a:t>
            </a:r>
            <a:r>
              <a:rPr sz="2900" spc="100" dirty="0">
                <a:solidFill>
                  <a:srgbClr val="FBFBFC"/>
                </a:solidFill>
                <a:latin typeface="Times New Roman"/>
                <a:cs typeface="Times New Roman"/>
              </a:rPr>
              <a:t>de</a:t>
            </a:r>
            <a:r>
              <a:rPr sz="2900" spc="229" dirty="0">
                <a:solidFill>
                  <a:srgbClr val="FBFBFC"/>
                </a:solidFill>
                <a:latin typeface="Times New Roman"/>
                <a:cs typeface="Times New Roman"/>
              </a:rPr>
              <a:t> </a:t>
            </a:r>
            <a:r>
              <a:rPr sz="2900" spc="185" dirty="0">
                <a:solidFill>
                  <a:srgbClr val="FBFBFC"/>
                </a:solidFill>
                <a:latin typeface="Times New Roman"/>
                <a:cs typeface="Times New Roman"/>
              </a:rPr>
              <a:t>metal</a:t>
            </a:r>
            <a:endParaRPr sz="2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255264"/>
            <a:ext cx="14359127" cy="7031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28148" y="0"/>
            <a:ext cx="7959851" cy="4721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852400" cy="2840990"/>
          </a:xfrm>
          <a:custGeom>
            <a:avLst/>
            <a:gdLst/>
            <a:ahLst/>
            <a:cxnLst/>
            <a:rect l="l" t="t" r="r" b="b"/>
            <a:pathLst>
              <a:path w="12852400" h="2840990">
                <a:moveTo>
                  <a:pt x="0" y="2840735"/>
                </a:moveTo>
                <a:lnTo>
                  <a:pt x="12851892" y="2840735"/>
                </a:lnTo>
                <a:lnTo>
                  <a:pt x="12851892" y="0"/>
                </a:lnTo>
                <a:lnTo>
                  <a:pt x="0" y="0"/>
                </a:lnTo>
                <a:lnTo>
                  <a:pt x="0" y="2840735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15778" y="421082"/>
            <a:ext cx="9799955" cy="192722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2036445" marR="5080" indent="-2024380">
              <a:lnSpc>
                <a:spcPts val="7300"/>
              </a:lnSpc>
              <a:spcBef>
                <a:spcPts val="655"/>
              </a:spcBef>
            </a:pPr>
            <a:r>
              <a:rPr sz="6400" spc="-25" dirty="0">
                <a:solidFill>
                  <a:srgbClr val="FFFFFF"/>
                </a:solidFill>
              </a:rPr>
              <a:t>ATLAS </a:t>
            </a:r>
            <a:r>
              <a:rPr sz="6400" spc="110" dirty="0">
                <a:solidFill>
                  <a:srgbClr val="FFFFFF"/>
                </a:solidFill>
              </a:rPr>
              <a:t>INSTALACION </a:t>
            </a:r>
            <a:r>
              <a:rPr sz="6400" spc="85" dirty="0">
                <a:solidFill>
                  <a:srgbClr val="FFFFFF"/>
                </a:solidFill>
              </a:rPr>
              <a:t>DE  </a:t>
            </a:r>
            <a:r>
              <a:rPr sz="6400" spc="260" dirty="0">
                <a:solidFill>
                  <a:srgbClr val="FFFFFF"/>
                </a:solidFill>
              </a:rPr>
              <a:t>COMPOSTAJ</a:t>
            </a:r>
            <a:r>
              <a:rPr sz="6400" spc="-160" dirty="0">
                <a:solidFill>
                  <a:srgbClr val="FFFFFF"/>
                </a:solidFill>
              </a:rPr>
              <a:t> </a:t>
            </a:r>
            <a:r>
              <a:rPr sz="6400" spc="-5" dirty="0">
                <a:solidFill>
                  <a:srgbClr val="FFFFFF"/>
                </a:solidFill>
              </a:rPr>
              <a:t>E</a:t>
            </a:r>
            <a:endParaRPr sz="6400"/>
          </a:p>
        </p:txBody>
      </p:sp>
      <p:sp>
        <p:nvSpPr>
          <p:cNvPr id="6" name="object 6"/>
          <p:cNvSpPr txBox="1"/>
          <p:nvPr/>
        </p:nvSpPr>
        <p:spPr>
          <a:xfrm>
            <a:off x="14626638" y="5193514"/>
            <a:ext cx="2421890" cy="3598545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sz="10000" spc="-5" dirty="0">
                <a:solidFill>
                  <a:srgbClr val="799A01"/>
                </a:solidFill>
                <a:latin typeface="Times New Roman"/>
                <a:cs typeface="Times New Roman"/>
              </a:rPr>
              <a:t>$ 3</a:t>
            </a:r>
            <a:r>
              <a:rPr sz="10000" spc="-16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10000" spc="-5" dirty="0">
                <a:solidFill>
                  <a:srgbClr val="799A01"/>
                </a:solidFill>
                <a:latin typeface="Times New Roman"/>
                <a:cs typeface="Times New Roman"/>
              </a:rPr>
              <a:t>0</a:t>
            </a:r>
            <a:endParaRPr sz="10000">
              <a:latin typeface="Times New Roman"/>
              <a:cs typeface="Times New Roman"/>
            </a:endParaRPr>
          </a:p>
          <a:p>
            <a:pPr marL="299085" marR="5080">
              <a:lnSpc>
                <a:spcPct val="105300"/>
              </a:lnSpc>
              <a:spcBef>
                <a:spcPts val="305"/>
              </a:spcBef>
            </a:pPr>
            <a:r>
              <a:rPr sz="3800" spc="250" dirty="0">
                <a:solidFill>
                  <a:srgbClr val="799A01"/>
                </a:solidFill>
                <a:latin typeface="Times New Roman"/>
                <a:cs typeface="Times New Roman"/>
              </a:rPr>
              <a:t>POR  </a:t>
            </a:r>
            <a:r>
              <a:rPr sz="3800" spc="20" dirty="0">
                <a:solidFill>
                  <a:srgbClr val="799A01"/>
                </a:solidFill>
                <a:latin typeface="Times New Roman"/>
                <a:cs typeface="Times New Roman"/>
              </a:rPr>
              <a:t>YARDA  </a:t>
            </a:r>
            <a:r>
              <a:rPr sz="3800" spc="160" dirty="0">
                <a:solidFill>
                  <a:srgbClr val="799A01"/>
                </a:solidFill>
                <a:latin typeface="Times New Roman"/>
                <a:cs typeface="Times New Roman"/>
              </a:rPr>
              <a:t>CUBICA</a:t>
            </a:r>
            <a:r>
              <a:rPr sz="3800" spc="-5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endParaRPr sz="3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028700"/>
            <a:ext cx="2308859" cy="2177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8700" y="4163568"/>
            <a:ext cx="2308859" cy="21777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28700" y="7080504"/>
            <a:ext cx="2308859" cy="21777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75719" y="0"/>
            <a:ext cx="6812278" cy="10287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86902" y="502370"/>
            <a:ext cx="7348855" cy="218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100"/>
              </a:spcBef>
              <a:tabLst>
                <a:tab pos="3012440" algn="l"/>
                <a:tab pos="3442970" algn="l"/>
              </a:tabLst>
            </a:pPr>
            <a:r>
              <a:rPr sz="6050" spc="345" dirty="0"/>
              <a:t>VAC</a:t>
            </a:r>
            <a:r>
              <a:rPr sz="6050" spc="-425" dirty="0"/>
              <a:t> </a:t>
            </a:r>
            <a:r>
              <a:rPr sz="6050" spc="254" dirty="0"/>
              <a:t>IO</a:t>
            </a:r>
            <a:r>
              <a:rPr sz="6050" spc="-470" dirty="0"/>
              <a:t> </a:t>
            </a:r>
            <a:r>
              <a:rPr sz="6050" spc="-5" dirty="0"/>
              <a:t>,	</a:t>
            </a:r>
            <a:r>
              <a:rPr sz="6050" spc="409" dirty="0"/>
              <a:t>LIM </a:t>
            </a:r>
            <a:r>
              <a:rPr sz="6050" spc="-5" dirty="0"/>
              <a:t>P </a:t>
            </a:r>
            <a:r>
              <a:rPr sz="6050" spc="254" dirty="0"/>
              <a:t>IO </a:t>
            </a:r>
            <a:r>
              <a:rPr sz="6050" spc="-5" dirty="0"/>
              <a:t>,  S</a:t>
            </a:r>
            <a:r>
              <a:rPr sz="6050" spc="-440" dirty="0"/>
              <a:t> </a:t>
            </a:r>
            <a:r>
              <a:rPr sz="6050" spc="-5" dirty="0"/>
              <a:t>E</a:t>
            </a:r>
            <a:r>
              <a:rPr sz="6050" spc="-720" dirty="0"/>
              <a:t> </a:t>
            </a:r>
            <a:r>
              <a:rPr sz="6050" spc="-5" dirty="0"/>
              <a:t>C</a:t>
            </a:r>
            <a:r>
              <a:rPr sz="6050" spc="-434" dirty="0"/>
              <a:t> </a:t>
            </a:r>
            <a:r>
              <a:rPr sz="6050" spc="-5" dirty="0"/>
              <a:t>O</a:t>
            </a:r>
            <a:r>
              <a:rPr sz="6050" spc="-475" dirty="0"/>
              <a:t> </a:t>
            </a:r>
            <a:r>
              <a:rPr sz="6050" spc="-5" dirty="0"/>
              <a:t>,	&amp;</a:t>
            </a:r>
            <a:r>
              <a:rPr sz="6050" spc="525" dirty="0"/>
              <a:t> </a:t>
            </a:r>
            <a:r>
              <a:rPr sz="6050" spc="-5" dirty="0"/>
              <a:t>S</a:t>
            </a:r>
            <a:r>
              <a:rPr sz="6050" spc="-459" dirty="0"/>
              <a:t> </a:t>
            </a:r>
            <a:r>
              <a:rPr sz="6050" spc="320" dirty="0"/>
              <a:t>UE</a:t>
            </a:r>
            <a:r>
              <a:rPr sz="6050" spc="-735" dirty="0"/>
              <a:t> </a:t>
            </a:r>
            <a:r>
              <a:rPr sz="6050" spc="355" dirty="0"/>
              <a:t>LT</a:t>
            </a:r>
            <a:r>
              <a:rPr sz="6050" spc="-690" dirty="0"/>
              <a:t> </a:t>
            </a:r>
            <a:r>
              <a:rPr sz="6050" spc="-5" dirty="0"/>
              <a:t>O</a:t>
            </a:r>
            <a:endParaRPr sz="6050"/>
          </a:p>
        </p:txBody>
      </p:sp>
      <p:sp>
        <p:nvSpPr>
          <p:cNvPr id="7" name="object 7"/>
          <p:cNvSpPr txBox="1"/>
          <p:nvPr/>
        </p:nvSpPr>
        <p:spPr>
          <a:xfrm>
            <a:off x="3786902" y="4158221"/>
            <a:ext cx="4984115" cy="181483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3300" spc="-2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3300" spc="-2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220" dirty="0">
                <a:solidFill>
                  <a:srgbClr val="799A01"/>
                </a:solidFill>
                <a:latin typeface="Times New Roman"/>
                <a:cs typeface="Times New Roman"/>
              </a:rPr>
              <a:t>LAM</a:t>
            </a:r>
            <a:r>
              <a:rPr sz="33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3300" spc="-3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3300" spc="-2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3300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  <a:tabLst>
                <a:tab pos="1884045" algn="l"/>
              </a:tabLst>
            </a:pP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P </a:t>
            </a:r>
            <a:r>
              <a:rPr sz="3300" spc="130" dirty="0">
                <a:solidFill>
                  <a:srgbClr val="799A01"/>
                </a:solidFill>
                <a:latin typeface="Times New Roman"/>
                <a:cs typeface="Times New Roman"/>
              </a:rPr>
              <a:t>AP</a:t>
            </a:r>
            <a:r>
              <a:rPr sz="3300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3300" spc="-3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95" dirty="0">
                <a:solidFill>
                  <a:srgbClr val="799A01"/>
                </a:solidFill>
                <a:latin typeface="Times New Roman"/>
                <a:cs typeface="Times New Roman"/>
              </a:rPr>
              <a:t>L,	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3300" spc="-3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3300" spc="-4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33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220" dirty="0">
                <a:solidFill>
                  <a:srgbClr val="799A01"/>
                </a:solidFill>
                <a:latin typeface="Times New Roman"/>
                <a:cs typeface="Times New Roman"/>
              </a:rPr>
              <a:t>AL,</a:t>
            </a: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tabLst>
                <a:tab pos="2784475" algn="l"/>
              </a:tabLst>
            </a:pP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3300" spc="-1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215" dirty="0">
                <a:solidFill>
                  <a:srgbClr val="799A01"/>
                </a:solidFill>
                <a:latin typeface="Times New Roman"/>
                <a:cs typeface="Times New Roman"/>
              </a:rPr>
              <a:t>LAS</a:t>
            </a:r>
            <a:r>
              <a:rPr sz="3300" spc="-2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3300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40" dirty="0">
                <a:solidFill>
                  <a:srgbClr val="799A01"/>
                </a:solidFill>
                <a:latin typeface="Times New Roman"/>
                <a:cs typeface="Times New Roman"/>
              </a:rPr>
              <a:t>IC</a:t>
            </a:r>
            <a:r>
              <a:rPr sz="3300" spc="-2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3300" spc="-2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,	&amp; </a:t>
            </a:r>
            <a:r>
              <a:rPr sz="3300" spc="190" dirty="0">
                <a:solidFill>
                  <a:srgbClr val="799A01"/>
                </a:solidFill>
                <a:latin typeface="Times New Roman"/>
                <a:cs typeface="Times New Roman"/>
              </a:rPr>
              <a:t>VID</a:t>
            </a:r>
            <a:r>
              <a:rPr sz="3300" spc="-1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310" dirty="0">
                <a:solidFill>
                  <a:srgbClr val="799A01"/>
                </a:solidFill>
                <a:latin typeface="Times New Roman"/>
                <a:cs typeface="Times New Roman"/>
              </a:rPr>
              <a:t>RIO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6902" y="7478750"/>
            <a:ext cx="4175760" cy="1217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500"/>
              </a:lnSpc>
              <a:spcBef>
                <a:spcPts val="100"/>
              </a:spcBef>
              <a:tabLst>
                <a:tab pos="873125" algn="l"/>
                <a:tab pos="2921635" algn="l"/>
              </a:tabLst>
            </a:pPr>
            <a:r>
              <a:rPr sz="3300" spc="195" dirty="0">
                <a:solidFill>
                  <a:srgbClr val="799A01"/>
                </a:solidFill>
                <a:latin typeface="Times New Roman"/>
                <a:cs typeface="Times New Roman"/>
              </a:rPr>
              <a:t>NO	</a:t>
            </a:r>
            <a:r>
              <a:rPr sz="3300" spc="130" dirty="0">
                <a:solidFill>
                  <a:srgbClr val="799A01"/>
                </a:solidFill>
                <a:latin typeface="Times New Roman"/>
                <a:cs typeface="Times New Roman"/>
              </a:rPr>
              <a:t>BAS</a:t>
            </a:r>
            <a:r>
              <a:rPr sz="3300" spc="-3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80" dirty="0">
                <a:solidFill>
                  <a:srgbClr val="799A01"/>
                </a:solidFill>
                <a:latin typeface="Times New Roman"/>
                <a:cs typeface="Times New Roman"/>
              </a:rPr>
              <a:t>URA	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3300" spc="-3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3300" spc="-3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80" dirty="0">
                <a:solidFill>
                  <a:srgbClr val="799A01"/>
                </a:solidFill>
                <a:latin typeface="Times New Roman"/>
                <a:cs typeface="Times New Roman"/>
              </a:rPr>
              <a:t>LO  </a:t>
            </a:r>
            <a:r>
              <a:rPr sz="3300" spc="195" dirty="0">
                <a:solidFill>
                  <a:srgbClr val="799A01"/>
                </a:solidFill>
                <a:latin typeface="Times New Roman"/>
                <a:cs typeface="Times New Roman"/>
              </a:rPr>
              <a:t>REC</a:t>
            </a:r>
            <a:r>
              <a:rPr sz="3300" spc="-3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95" dirty="0">
                <a:solidFill>
                  <a:srgbClr val="799A01"/>
                </a:solidFill>
                <a:latin typeface="Times New Roman"/>
                <a:cs typeface="Times New Roman"/>
              </a:rPr>
              <a:t>IC</a:t>
            </a:r>
            <a:r>
              <a:rPr sz="3300" spc="-3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45" dirty="0">
                <a:solidFill>
                  <a:srgbClr val="799A01"/>
                </a:solidFill>
                <a:latin typeface="Times New Roman"/>
                <a:cs typeface="Times New Roman"/>
              </a:rPr>
              <a:t>LAJ</a:t>
            </a:r>
            <a:r>
              <a:rPr sz="3300" spc="1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39471" y="3874008"/>
            <a:ext cx="4391025" cy="2757170"/>
          </a:xfrm>
          <a:prstGeom prst="rect">
            <a:avLst/>
          </a:prstGeom>
          <a:solidFill>
            <a:srgbClr val="799A01"/>
          </a:solidFill>
        </p:spPr>
        <p:txBody>
          <a:bodyPr vert="horz" wrap="square" lIns="0" tIns="337820" rIns="0" bIns="0" rtlCol="0">
            <a:spAutoFit/>
          </a:bodyPr>
          <a:lstStyle/>
          <a:p>
            <a:pPr marL="97790" marR="95885" indent="766445">
              <a:lnSpc>
                <a:spcPts val="7400"/>
              </a:lnSpc>
              <a:spcBef>
                <a:spcPts val="2660"/>
              </a:spcBef>
            </a:pPr>
            <a:r>
              <a:rPr sz="6500" spc="254" dirty="0">
                <a:solidFill>
                  <a:srgbClr val="FFFFFF"/>
                </a:solidFill>
                <a:latin typeface="Times New Roman"/>
                <a:cs typeface="Times New Roman"/>
              </a:rPr>
              <a:t>COMO  </a:t>
            </a:r>
            <a:r>
              <a:rPr sz="6500" spc="2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6500" spc="1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6500" spc="44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6500" spc="-15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6500" spc="44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6500" spc="6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6500" spc="-18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650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6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5591795" y="119675"/>
            <a:ext cx="0" cy="2931160"/>
          </a:xfrm>
          <a:custGeom>
            <a:avLst/>
            <a:gdLst/>
            <a:ahLst/>
            <a:cxnLst/>
            <a:rect l="l" t="t" r="r" b="b"/>
            <a:pathLst>
              <a:path h="2931160">
                <a:moveTo>
                  <a:pt x="0" y="0"/>
                </a:moveTo>
                <a:lnTo>
                  <a:pt x="0" y="2931160"/>
                </a:lnTo>
              </a:path>
            </a:pathLst>
          </a:custGeom>
          <a:ln w="3175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553200" y="266700"/>
            <a:ext cx="7203440" cy="116205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  <a:tabLst>
                <a:tab pos="3302635" algn="l"/>
                <a:tab pos="4109085" algn="l"/>
              </a:tabLst>
            </a:pPr>
            <a:r>
              <a:rPr sz="3300" b="1" spc="-5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3300" b="1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b="1" spc="130" dirty="0">
                <a:solidFill>
                  <a:srgbClr val="799A01"/>
                </a:solidFill>
                <a:latin typeface="Times New Roman"/>
                <a:cs typeface="Times New Roman"/>
              </a:rPr>
              <a:t>AT</a:t>
            </a:r>
            <a:r>
              <a:rPr sz="3300" b="1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b="1" spc="310" dirty="0">
                <a:solidFill>
                  <a:srgbClr val="799A01"/>
                </a:solidFill>
                <a:latin typeface="Times New Roman"/>
                <a:cs typeface="Times New Roman"/>
              </a:rPr>
              <a:t>ERIALES	</a:t>
            </a:r>
            <a:r>
              <a:rPr sz="3300" b="1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3300" b="1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b="1" dirty="0">
                <a:solidFill>
                  <a:srgbClr val="799A01"/>
                </a:solidFill>
                <a:latin typeface="Times New Roman"/>
                <a:cs typeface="Times New Roman"/>
              </a:rPr>
              <a:t>E	</a:t>
            </a:r>
            <a:r>
              <a:rPr sz="3300" b="1" spc="-5" dirty="0">
                <a:solidFill>
                  <a:srgbClr val="799A01"/>
                </a:solidFill>
                <a:latin typeface="Times New Roman"/>
                <a:cs typeface="Times New Roman"/>
              </a:rPr>
              <a:t>P </a:t>
            </a:r>
            <a:r>
              <a:rPr sz="3300" b="1" spc="130" dirty="0">
                <a:solidFill>
                  <a:srgbClr val="799A01"/>
                </a:solidFill>
                <a:latin typeface="Times New Roman"/>
                <a:cs typeface="Times New Roman"/>
              </a:rPr>
              <a:t>AP</a:t>
            </a:r>
            <a:r>
              <a:rPr sz="3300" b="1" spc="-3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b="1" spc="215" dirty="0">
                <a:solidFill>
                  <a:srgbClr val="799A01"/>
                </a:solidFill>
                <a:latin typeface="Times New Roman"/>
                <a:cs typeface="Times New Roman"/>
              </a:rPr>
              <a:t>EL</a:t>
            </a:r>
            <a:r>
              <a:rPr sz="3300" b="1" spc="-3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endParaRPr sz="3300" b="1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3000" spc="-5" dirty="0">
                <a:solidFill>
                  <a:srgbClr val="799A01"/>
                </a:solidFill>
                <a:latin typeface="Arial"/>
                <a:cs typeface="Arial"/>
              </a:rPr>
              <a:t>Desperdicios de Papel, Correo,</a:t>
            </a:r>
            <a:r>
              <a:rPr sz="3000" spc="8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799A01"/>
                </a:solidFill>
                <a:latin typeface="Arial"/>
                <a:cs typeface="Arial"/>
              </a:rPr>
              <a:t>Periódicos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59251" y="3407664"/>
            <a:ext cx="7840980" cy="6879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3387851" cy="10287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664643"/>
              </p:ext>
            </p:extLst>
          </p:nvPr>
        </p:nvGraphicFramePr>
        <p:xfrm>
          <a:off x="3352800" y="1904890"/>
          <a:ext cx="5714999" cy="518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4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0800"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sz="330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3300" spc="-39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300" spc="16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ARTO</a:t>
                      </a:r>
                      <a:r>
                        <a:rPr sz="3300" spc="-42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300" spc="-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endParaRPr sz="3300" dirty="0">
                        <a:latin typeface="Times New Roman"/>
                        <a:cs typeface="Times New Roman"/>
                      </a:endParaRPr>
                    </a:p>
                    <a:p>
                      <a:pPr marL="190500" marR="676275">
                        <a:lnSpc>
                          <a:spcPts val="3300"/>
                        </a:lnSpc>
                        <a:spcBef>
                          <a:spcPts val="360"/>
                        </a:spcBef>
                      </a:pPr>
                      <a:r>
                        <a:rPr sz="3000" spc="150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Desarmar</a:t>
                      </a:r>
                      <a:r>
                        <a:rPr sz="3000" spc="-21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235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todas</a:t>
                      </a:r>
                      <a:r>
                        <a:rPr lang="en-US" sz="3000" spc="2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7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las</a:t>
                      </a:r>
                      <a:r>
                        <a:rPr lang="en-US" sz="3000" spc="7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25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cajas</a:t>
                      </a:r>
                      <a:r>
                        <a:rPr sz="3000" spc="9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4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para</a:t>
                      </a:r>
                      <a:r>
                        <a:rPr lang="en-US" sz="3000" spc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80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maximizar</a:t>
                      </a:r>
                      <a:r>
                        <a:rPr sz="3000" spc="-22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55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lang="en-US" sz="3000" spc="15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60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espacio</a:t>
                      </a:r>
                      <a:endParaRPr sz="3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2085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0800"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1355"/>
                        </a:spcBef>
                      </a:pPr>
                      <a:r>
                        <a:rPr sz="3000" spc="160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espacio</a:t>
                      </a:r>
                      <a:endParaRPr sz="3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2085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0" y="0"/>
            <a:ext cx="5457825" cy="2123440"/>
          </a:xfrm>
          <a:custGeom>
            <a:avLst/>
            <a:gdLst/>
            <a:ahLst/>
            <a:cxnLst/>
            <a:rect l="l" t="t" r="r" b="b"/>
            <a:pathLst>
              <a:path w="5457825" h="2123440">
                <a:moveTo>
                  <a:pt x="0" y="2122931"/>
                </a:moveTo>
                <a:lnTo>
                  <a:pt x="5457444" y="2122931"/>
                </a:lnTo>
                <a:lnTo>
                  <a:pt x="5457444" y="0"/>
                </a:lnTo>
                <a:lnTo>
                  <a:pt x="0" y="0"/>
                </a:lnTo>
                <a:lnTo>
                  <a:pt x="0" y="2122931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60598" y="346675"/>
            <a:ext cx="3298825" cy="1230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900" spc="340" dirty="0">
                <a:solidFill>
                  <a:srgbClr val="FFFFFF"/>
                </a:solidFill>
              </a:rPr>
              <a:t>P</a:t>
            </a:r>
            <a:r>
              <a:rPr sz="7900" spc="35" dirty="0">
                <a:solidFill>
                  <a:srgbClr val="FFFFFF"/>
                </a:solidFill>
              </a:rPr>
              <a:t>A</a:t>
            </a:r>
            <a:r>
              <a:rPr sz="7900" spc="844" dirty="0">
                <a:solidFill>
                  <a:srgbClr val="FFFFFF"/>
                </a:solidFill>
              </a:rPr>
              <a:t>P</a:t>
            </a:r>
            <a:r>
              <a:rPr sz="7900" spc="375" dirty="0">
                <a:solidFill>
                  <a:srgbClr val="FFFFFF"/>
                </a:solidFill>
              </a:rPr>
              <a:t>E</a:t>
            </a:r>
            <a:r>
              <a:rPr sz="7900" dirty="0">
                <a:solidFill>
                  <a:srgbClr val="FFFFFF"/>
                </a:solidFill>
              </a:rPr>
              <a:t>L</a:t>
            </a:r>
            <a:endParaRPr sz="7900"/>
          </a:p>
        </p:txBody>
      </p:sp>
      <p:sp>
        <p:nvSpPr>
          <p:cNvPr id="17" name="object 17"/>
          <p:cNvSpPr/>
          <p:nvPr/>
        </p:nvSpPr>
        <p:spPr>
          <a:xfrm>
            <a:off x="10668000" y="3848100"/>
            <a:ext cx="7449311" cy="6638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772400" y="1485900"/>
            <a:ext cx="4800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150" dirty="0">
                <a:solidFill>
                  <a:srgbClr val="799A01"/>
                </a:solidFill>
                <a:latin typeface="Times New Roman"/>
                <a:cs typeface="Times New Roman"/>
              </a:rPr>
              <a:t>PAPEL</a:t>
            </a:r>
            <a:r>
              <a:rPr sz="3200" b="1" spc="-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200" b="1" spc="65" dirty="0">
                <a:solidFill>
                  <a:srgbClr val="799A01"/>
                </a:solidFill>
                <a:latin typeface="Times New Roman"/>
                <a:cs typeface="Times New Roman"/>
              </a:rPr>
              <a:t>TRITURADO</a:t>
            </a:r>
            <a:endParaRPr sz="3200" b="1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458200" y="2247900"/>
            <a:ext cx="2282950" cy="27172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572F6DF0-CA96-17F2-643A-C8877F38C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2596"/>
              </p:ext>
            </p:extLst>
          </p:nvPr>
        </p:nvGraphicFramePr>
        <p:xfrm>
          <a:off x="7920318" y="3092824"/>
          <a:ext cx="233082" cy="365760"/>
        </p:xfrm>
        <a:graphic>
          <a:graphicData uri="http://schemas.openxmlformats.org/drawingml/2006/table">
            <a:tbl>
              <a:tblPr/>
              <a:tblGrid>
                <a:gridCol w="233082">
                  <a:extLst>
                    <a:ext uri="{9D8B030D-6E8A-4147-A177-3AD203B41FA5}">
                      <a16:colId xmlns:a16="http://schemas.microsoft.com/office/drawing/2014/main" val="13813288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431749"/>
                  </a:ext>
                </a:extLst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7772400" y="1790700"/>
            <a:ext cx="8001000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spc="125" dirty="0">
                <a:solidFill>
                  <a:srgbClr val="799A01"/>
                </a:solidFill>
                <a:latin typeface="Times New Roman"/>
                <a:cs typeface="Times New Roman"/>
              </a:rPr>
              <a:t>Ponerlo </a:t>
            </a:r>
            <a:r>
              <a:rPr sz="3000" spc="155" dirty="0">
                <a:solidFill>
                  <a:srgbClr val="799A01"/>
                </a:solidFill>
                <a:latin typeface="Times New Roman"/>
                <a:cs typeface="Times New Roman"/>
              </a:rPr>
              <a:t>en </a:t>
            </a:r>
            <a:r>
              <a:rPr sz="3000" spc="180" dirty="0">
                <a:solidFill>
                  <a:srgbClr val="799A01"/>
                </a:solidFill>
                <a:latin typeface="Times New Roman"/>
                <a:cs typeface="Times New Roman"/>
              </a:rPr>
              <a:t>una </a:t>
            </a:r>
            <a:r>
              <a:rPr sz="3000" spc="140" dirty="0" err="1">
                <a:solidFill>
                  <a:srgbClr val="799A01"/>
                </a:solidFill>
                <a:latin typeface="Times New Roman"/>
                <a:cs typeface="Times New Roman"/>
              </a:rPr>
              <a:t>bolsa</a:t>
            </a:r>
            <a:r>
              <a:rPr sz="3000" spc="1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spc="150" dirty="0" err="1">
                <a:solidFill>
                  <a:srgbClr val="799A01"/>
                </a:solidFill>
                <a:latin typeface="Times New Roman"/>
                <a:cs typeface="Times New Roman"/>
              </a:rPr>
              <a:t>transpare</a:t>
            </a:r>
            <a:r>
              <a:rPr sz="3000" spc="110" dirty="0" err="1">
                <a:solidFill>
                  <a:srgbClr val="799A01"/>
                </a:solidFill>
                <a:latin typeface="Times New Roman"/>
                <a:cs typeface="Times New Roman"/>
              </a:rPr>
              <a:t>nte</a:t>
            </a:r>
            <a:r>
              <a:rPr sz="3000" spc="-4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lang="en-US" sz="30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lang="en-US" sz="3000" spc="130" dirty="0" err="1">
                <a:solidFill>
                  <a:srgbClr val="799A01"/>
                </a:solidFill>
                <a:latin typeface="Times New Roman"/>
                <a:cs typeface="Times New Roman"/>
              </a:rPr>
              <a:t>amarrala</a:t>
            </a:r>
            <a:r>
              <a:rPr lang="en-US" sz="3000" spc="130" dirty="0">
                <a:solidFill>
                  <a:srgbClr val="799A01"/>
                </a:solidFill>
                <a:latin typeface="Times New Roman"/>
                <a:cs typeface="Times New Roman"/>
              </a:rPr>
              <a:t>.</a:t>
            </a:r>
            <a:endParaRPr lang="en-US" sz="3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3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36012" y="0"/>
            <a:ext cx="2951988" cy="102565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150107"/>
            <a:ext cx="15605759" cy="71064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336012" y="0"/>
            <a:ext cx="2951988" cy="10287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51247" y="0"/>
            <a:ext cx="5049520" cy="1754505"/>
          </a:xfrm>
          <a:custGeom>
            <a:avLst/>
            <a:gdLst/>
            <a:ahLst/>
            <a:cxnLst/>
            <a:rect l="l" t="t" r="r" b="b"/>
            <a:pathLst>
              <a:path w="5049520" h="1754505">
                <a:moveTo>
                  <a:pt x="0" y="1754124"/>
                </a:moveTo>
                <a:lnTo>
                  <a:pt x="5049024" y="1754124"/>
                </a:lnTo>
                <a:lnTo>
                  <a:pt x="5049024" y="0"/>
                </a:lnTo>
                <a:lnTo>
                  <a:pt x="0" y="0"/>
                </a:lnTo>
                <a:lnTo>
                  <a:pt x="0" y="1754124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14003" y="219559"/>
            <a:ext cx="2901315" cy="101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30" dirty="0">
                <a:solidFill>
                  <a:srgbClr val="FFFFFF"/>
                </a:solidFill>
              </a:rPr>
              <a:t>METAL</a:t>
            </a:r>
            <a:endParaRPr sz="6500"/>
          </a:p>
        </p:txBody>
      </p:sp>
      <p:sp>
        <p:nvSpPr>
          <p:cNvPr id="7" name="object 7"/>
          <p:cNvSpPr txBox="1"/>
          <p:nvPr/>
        </p:nvSpPr>
        <p:spPr>
          <a:xfrm>
            <a:off x="349548" y="2880222"/>
            <a:ext cx="2768600" cy="1390015"/>
          </a:xfrm>
          <a:prstGeom prst="rect">
            <a:avLst/>
          </a:prstGeom>
        </p:spPr>
        <p:txBody>
          <a:bodyPr vert="horz" wrap="square" lIns="0" tIns="2482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5"/>
              </a:spcBef>
            </a:pPr>
            <a:r>
              <a:rPr sz="3300" spc="250" dirty="0">
                <a:solidFill>
                  <a:srgbClr val="799A01"/>
                </a:solidFill>
                <a:latin typeface="Times New Roman"/>
                <a:cs typeface="Times New Roman"/>
              </a:rPr>
              <a:t>ALUM</a:t>
            </a:r>
            <a:r>
              <a:rPr sz="3300" spc="-3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35" dirty="0">
                <a:solidFill>
                  <a:srgbClr val="799A01"/>
                </a:solidFill>
                <a:latin typeface="Times New Roman"/>
                <a:cs typeface="Times New Roman"/>
              </a:rPr>
              <a:t>IN</a:t>
            </a:r>
            <a:r>
              <a:rPr sz="3300" spc="-2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275" dirty="0">
                <a:solidFill>
                  <a:srgbClr val="799A01"/>
                </a:solidFill>
                <a:latin typeface="Times New Roman"/>
                <a:cs typeface="Times New Roman"/>
              </a:rPr>
              <a:t>IO</a:t>
            </a: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2800" spc="-5" dirty="0">
                <a:solidFill>
                  <a:srgbClr val="799A01"/>
                </a:solidFill>
                <a:latin typeface="Arial"/>
                <a:cs typeface="Arial"/>
              </a:rPr>
              <a:t>VACIO &amp;</a:t>
            </a:r>
            <a:r>
              <a:rPr sz="2800" spc="-7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799A01"/>
                </a:solidFill>
                <a:latin typeface="Arial"/>
                <a:cs typeface="Arial"/>
              </a:rPr>
              <a:t>LIMPIO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76881" y="2006289"/>
            <a:ext cx="5969000" cy="1390015"/>
          </a:xfrm>
          <a:prstGeom prst="rect">
            <a:avLst/>
          </a:prstGeom>
        </p:spPr>
        <p:txBody>
          <a:bodyPr vert="horz" wrap="square" lIns="0" tIns="2482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5"/>
              </a:spcBef>
              <a:tabLst>
                <a:tab pos="2863850" algn="l"/>
                <a:tab pos="3669665" algn="l"/>
              </a:tabLst>
            </a:pPr>
            <a:r>
              <a:rPr sz="3300" spc="190" dirty="0">
                <a:solidFill>
                  <a:srgbClr val="799A01"/>
                </a:solidFill>
                <a:latin typeface="Times New Roman"/>
                <a:cs typeface="Times New Roman"/>
              </a:rPr>
              <a:t>BO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3300" spc="-3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295" dirty="0">
                <a:solidFill>
                  <a:srgbClr val="799A01"/>
                </a:solidFill>
                <a:latin typeface="Times New Roman"/>
                <a:cs typeface="Times New Roman"/>
              </a:rPr>
              <a:t>ELLAS	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3300" spc="-3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E	</a:t>
            </a:r>
            <a:r>
              <a:rPr sz="3300" spc="265" dirty="0">
                <a:solidFill>
                  <a:srgbClr val="799A01"/>
                </a:solidFill>
                <a:latin typeface="Times New Roman"/>
                <a:cs typeface="Times New Roman"/>
              </a:rPr>
              <a:t>AERO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3300" spc="-2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3300" spc="-2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L</a:t>
            </a:r>
            <a:endParaRPr sz="33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2800" spc="-25" dirty="0">
                <a:solidFill>
                  <a:srgbClr val="799A01"/>
                </a:solidFill>
                <a:latin typeface="Times New Roman"/>
                <a:cs typeface="Times New Roman"/>
              </a:rPr>
              <a:t>COMPLETAMENTE</a:t>
            </a:r>
            <a:r>
              <a:rPr sz="2800" spc="-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800" spc="-110" dirty="0">
                <a:solidFill>
                  <a:srgbClr val="799A01"/>
                </a:solidFill>
                <a:latin typeface="Times New Roman"/>
                <a:cs typeface="Times New Roman"/>
              </a:rPr>
              <a:t>VACIOS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3133" y="3116504"/>
            <a:ext cx="2995295" cy="1390015"/>
          </a:xfrm>
          <a:prstGeom prst="rect">
            <a:avLst/>
          </a:prstGeom>
        </p:spPr>
        <p:txBody>
          <a:bodyPr vert="horz" wrap="square" lIns="0" tIns="2482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5"/>
              </a:spcBef>
            </a:pPr>
            <a:r>
              <a:rPr sz="3300" spc="220" dirty="0">
                <a:solidFill>
                  <a:srgbClr val="799A01"/>
                </a:solidFill>
                <a:latin typeface="Times New Roman"/>
                <a:cs typeface="Times New Roman"/>
              </a:rPr>
              <a:t>LAT</a:t>
            </a:r>
            <a:r>
              <a:rPr sz="33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265" dirty="0">
                <a:solidFill>
                  <a:srgbClr val="799A01"/>
                </a:solidFill>
                <a:latin typeface="Times New Roman"/>
                <a:cs typeface="Times New Roman"/>
              </a:rPr>
              <a:t>AS</a:t>
            </a: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2800" spc="-160" dirty="0">
                <a:solidFill>
                  <a:srgbClr val="799A01"/>
                </a:solidFill>
                <a:latin typeface="Times New Roman"/>
                <a:cs typeface="Times New Roman"/>
              </a:rPr>
              <a:t>VACIAS </a:t>
            </a:r>
            <a:r>
              <a:rPr sz="2800" spc="-5" dirty="0">
                <a:solidFill>
                  <a:srgbClr val="799A01"/>
                </a:solidFill>
                <a:latin typeface="Times New Roman"/>
                <a:cs typeface="Times New Roman"/>
              </a:rPr>
              <a:t>&amp;</a:t>
            </a:r>
            <a:r>
              <a:rPr sz="2800" spc="-2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800" spc="-85" dirty="0">
                <a:solidFill>
                  <a:srgbClr val="799A01"/>
                </a:solidFill>
                <a:latin typeface="Times New Roman"/>
                <a:cs typeface="Times New Roman"/>
              </a:rPr>
              <a:t>LIMPIAS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63695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298282"/>
              </p:ext>
            </p:extLst>
          </p:nvPr>
        </p:nvGraphicFramePr>
        <p:xfrm>
          <a:off x="6629400" y="1104900"/>
          <a:ext cx="9144000" cy="5105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6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4534">
                <a:tc gridSpan="2"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1270"/>
                        </a:spcBef>
                        <a:tabLst>
                          <a:tab pos="2907030" algn="l"/>
                          <a:tab pos="3713479" algn="l"/>
                        </a:tabLst>
                      </a:pPr>
                      <a:r>
                        <a:rPr sz="3300" spc="19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BO</a:t>
                      </a:r>
                      <a:r>
                        <a:rPr sz="3300" spc="-6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30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T E</a:t>
                      </a:r>
                      <a:r>
                        <a:rPr sz="3300" spc="-39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300" spc="26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LLAS	</a:t>
                      </a:r>
                      <a:r>
                        <a:rPr lang="en-US" sz="3300" spc="26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Y FRASCOS </a:t>
                      </a:r>
                      <a:r>
                        <a:rPr sz="3300" spc="-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3300" spc="-38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30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E	</a:t>
                      </a:r>
                      <a:r>
                        <a:rPr sz="3300" spc="19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VID</a:t>
                      </a:r>
                      <a:r>
                        <a:rPr sz="3300" spc="31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RIO</a:t>
                      </a:r>
                      <a:endParaRPr sz="3300" dirty="0">
                        <a:latin typeface="Times New Roman"/>
                        <a:cs typeface="Times New Roman"/>
                      </a:endParaRPr>
                    </a:p>
                    <a:p>
                      <a:pPr marL="1905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3000" spc="-5" dirty="0">
                          <a:solidFill>
                            <a:srgbClr val="799A01"/>
                          </a:solidFill>
                          <a:latin typeface="Arial"/>
                          <a:cs typeface="Arial"/>
                        </a:rPr>
                        <a:t>Botellas de </a:t>
                      </a:r>
                      <a:r>
                        <a:rPr sz="3000" dirty="0">
                          <a:solidFill>
                            <a:srgbClr val="799A01"/>
                          </a:solidFill>
                          <a:latin typeface="Arial"/>
                          <a:cs typeface="Arial"/>
                        </a:rPr>
                        <a:t>refrescos </a:t>
                      </a:r>
                      <a:r>
                        <a:rPr sz="3000" spc="-5" dirty="0">
                          <a:solidFill>
                            <a:srgbClr val="799A01"/>
                          </a:solidFill>
                          <a:latin typeface="Arial"/>
                          <a:cs typeface="Arial"/>
                        </a:rPr>
                        <a:t>de vidrio, botellas de</a:t>
                      </a:r>
                      <a:r>
                        <a:rPr sz="3000" spc="55" dirty="0">
                          <a:solidFill>
                            <a:srgbClr val="799A0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3000" dirty="0">
                          <a:solidFill>
                            <a:srgbClr val="799A01"/>
                          </a:solidFill>
                          <a:latin typeface="Arial"/>
                          <a:cs typeface="Arial"/>
                        </a:rPr>
                        <a:t>cerveza,</a:t>
                      </a:r>
                      <a:endParaRPr sz="3000" dirty="0">
                        <a:latin typeface="Arial"/>
                        <a:cs typeface="Arial"/>
                      </a:endParaRPr>
                    </a:p>
                    <a:p>
                      <a:pPr marL="1905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3000" spc="215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beb</a:t>
                      </a:r>
                      <a:r>
                        <a:rPr sz="3000" spc="-60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r>
                        <a:rPr sz="3000" spc="-40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2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3000" spc="9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22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gaseosas,</a:t>
                      </a:r>
                      <a:r>
                        <a:rPr sz="3000" spc="-204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35" dirty="0" err="1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botellas</a:t>
                      </a:r>
                      <a:r>
                        <a:rPr sz="3000" spc="8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7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lang="en-US" sz="3000" spc="17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-2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vin</a:t>
                      </a:r>
                      <a:r>
                        <a:rPr sz="3000" spc="-47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lang="en-US" sz="300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</a:p>
                    <a:p>
                      <a:pPr marL="1905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300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FRASCOS DE COMIDA</a:t>
                      </a:r>
                      <a:endParaRPr sz="3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>
                      <a:noFill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84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3160"/>
                        </a:lnSpc>
                        <a:spcBef>
                          <a:spcPts val="1270"/>
                        </a:spcBef>
                      </a:pPr>
                      <a:endParaRPr sz="3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4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ts val="3910"/>
                        </a:lnSpc>
                      </a:pPr>
                      <a:r>
                        <a:rPr sz="3000" spc="-50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4950" spc="-757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3000" spc="-50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e </a:t>
                      </a:r>
                      <a:r>
                        <a:rPr sz="3000" spc="-70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4950" spc="-1057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3000" spc="-70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id</a:t>
                      </a:r>
                      <a:r>
                        <a:rPr sz="4950" spc="-1057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3000" spc="-70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4950" spc="-1057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3000" spc="-70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s </a:t>
                      </a:r>
                      <a:r>
                        <a:rPr sz="4950" spc="-1432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3000" spc="-95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3000" spc="-40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-58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4950" spc="-869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3000" spc="-58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sz="4950" spc="-869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3000" spc="-58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os</a:t>
                      </a:r>
                      <a:r>
                        <a:rPr sz="4950" spc="-869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3000" spc="-58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4950" spc="-869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3000" spc="-58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3000" spc="-58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4950" spc="-877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3000" spc="-58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ot</a:t>
                      </a:r>
                      <a:r>
                        <a:rPr sz="4950" spc="-877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3000" spc="-58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4950" spc="-877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3000" spc="-58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lla</a:t>
                      </a:r>
                      <a:r>
                        <a:rPr sz="4950" spc="-877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3000" spc="-58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s </a:t>
                      </a:r>
                      <a:r>
                        <a:rPr sz="4950" spc="-1035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3000" spc="-69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4950" spc="-1035" baseline="-1683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3000" spc="-69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e </a:t>
                      </a:r>
                      <a:r>
                        <a:rPr sz="3000" spc="-2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vin</a:t>
                      </a:r>
                      <a:r>
                        <a:rPr sz="3000" spc="-45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190500">
                        <a:lnSpc>
                          <a:spcPts val="2870"/>
                        </a:lnSpc>
                      </a:pPr>
                      <a:r>
                        <a:rPr sz="3000" spc="14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Frascos</a:t>
                      </a:r>
                      <a:r>
                        <a:rPr sz="3000" spc="8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7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3000" spc="22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9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mermeladas,</a:t>
                      </a:r>
                      <a:r>
                        <a:rPr sz="3000" spc="-22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2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frascos</a:t>
                      </a:r>
                      <a:r>
                        <a:rPr sz="3000" spc="8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7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3000" spc="21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125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comid</a:t>
                      </a:r>
                      <a:r>
                        <a:rPr sz="3000" spc="-409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dirty="0">
                          <a:solidFill>
                            <a:srgbClr val="799A01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3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0"/>
            <a:ext cx="5518785" cy="2146300"/>
          </a:xfrm>
          <a:custGeom>
            <a:avLst/>
            <a:gdLst/>
            <a:ahLst/>
            <a:cxnLst/>
            <a:rect l="l" t="t" r="r" b="b"/>
            <a:pathLst>
              <a:path w="5518785" h="2146300">
                <a:moveTo>
                  <a:pt x="0" y="2145792"/>
                </a:moveTo>
                <a:lnTo>
                  <a:pt x="5518404" y="2145792"/>
                </a:lnTo>
                <a:lnTo>
                  <a:pt x="5518404" y="0"/>
                </a:lnTo>
                <a:lnTo>
                  <a:pt x="0" y="0"/>
                </a:lnTo>
                <a:lnTo>
                  <a:pt x="0" y="2145792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61962" y="413188"/>
            <a:ext cx="370586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315" dirty="0">
                <a:solidFill>
                  <a:srgbClr val="FFFFFF"/>
                </a:solidFill>
              </a:rPr>
              <a:t>V</a:t>
            </a:r>
            <a:r>
              <a:rPr sz="8000" dirty="0">
                <a:solidFill>
                  <a:srgbClr val="FFFFFF"/>
                </a:solidFill>
              </a:rPr>
              <a:t>I</a:t>
            </a:r>
            <a:r>
              <a:rPr sz="8000" spc="375" dirty="0">
                <a:solidFill>
                  <a:srgbClr val="FFFFFF"/>
                </a:solidFill>
              </a:rPr>
              <a:t>D</a:t>
            </a:r>
            <a:r>
              <a:rPr sz="8000" spc="275" dirty="0">
                <a:solidFill>
                  <a:srgbClr val="FFFFFF"/>
                </a:solidFill>
              </a:rPr>
              <a:t>R</a:t>
            </a:r>
            <a:r>
              <a:rPr sz="8000" dirty="0">
                <a:solidFill>
                  <a:srgbClr val="FFFFFF"/>
                </a:solidFill>
              </a:rPr>
              <a:t>IO</a:t>
            </a:r>
            <a:endParaRPr sz="8000"/>
          </a:p>
        </p:txBody>
      </p:sp>
      <p:sp>
        <p:nvSpPr>
          <p:cNvPr id="6" name="object 6"/>
          <p:cNvSpPr/>
          <p:nvPr/>
        </p:nvSpPr>
        <p:spPr>
          <a:xfrm>
            <a:off x="3811523" y="3223260"/>
            <a:ext cx="14462759" cy="69098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1F34DF5-F467-EB13-6EB8-4939207A2558}"/>
              </a:ext>
            </a:extLst>
          </p:cNvPr>
          <p:cNvGraphicFramePr>
            <a:graphicFrameLocks noGrp="1"/>
          </p:cNvGraphicFramePr>
          <p:nvPr/>
        </p:nvGraphicFramePr>
        <p:xfrm>
          <a:off x="9412941" y="43030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39928595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087635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99819" y="0"/>
            <a:ext cx="448817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01471" y="3043427"/>
            <a:ext cx="4087495" cy="3888104"/>
          </a:xfrm>
          <a:prstGeom prst="rect">
            <a:avLst/>
          </a:prstGeom>
          <a:solidFill>
            <a:srgbClr val="799A01"/>
          </a:solidFill>
        </p:spPr>
        <p:txBody>
          <a:bodyPr vert="horz" wrap="square" lIns="0" tIns="452755" rIns="0" bIns="0" rtlCol="0">
            <a:spAutoFit/>
          </a:bodyPr>
          <a:lstStyle/>
          <a:p>
            <a:pPr marL="1117600" marR="415925" indent="-733425">
              <a:lnSpc>
                <a:spcPts val="5890"/>
              </a:lnSpc>
              <a:spcBef>
                <a:spcPts val="3565"/>
              </a:spcBef>
            </a:pPr>
            <a:r>
              <a:rPr sz="5150" spc="45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5150" spc="6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5150" spc="-13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5150" spc="36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5150" spc="16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5150" spc="-11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5150" spc="36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5150" spc="5" dirty="0">
                <a:solidFill>
                  <a:srgbClr val="FFFFFF"/>
                </a:solidFill>
                <a:latin typeface="Times New Roman"/>
                <a:cs typeface="Times New Roman"/>
              </a:rPr>
              <a:t>O  </a:t>
            </a:r>
            <a:r>
              <a:rPr sz="5150" spc="195" dirty="0">
                <a:solidFill>
                  <a:srgbClr val="FFFFFF"/>
                </a:solidFill>
                <a:latin typeface="Times New Roman"/>
                <a:cs typeface="Times New Roman"/>
              </a:rPr>
              <a:t>SOLO</a:t>
            </a:r>
            <a:endParaRPr sz="5150">
              <a:latin typeface="Times New Roman"/>
              <a:cs typeface="Times New Roman"/>
            </a:endParaRPr>
          </a:p>
          <a:p>
            <a:pPr marL="974725" marR="595630" indent="-410209">
              <a:lnSpc>
                <a:spcPts val="5910"/>
              </a:lnSpc>
            </a:pPr>
            <a:r>
              <a:rPr sz="5150" spc="3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5150" spc="1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5150" spc="15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5150" spc="12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5150" spc="2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5150" spc="5" dirty="0">
                <a:solidFill>
                  <a:srgbClr val="FFFFFF"/>
                </a:solidFill>
                <a:latin typeface="Times New Roman"/>
                <a:cs typeface="Times New Roman"/>
              </a:rPr>
              <a:t>O  </a:t>
            </a:r>
            <a:r>
              <a:rPr sz="5150" spc="10" dirty="0">
                <a:solidFill>
                  <a:srgbClr val="FFFFFF"/>
                </a:solidFill>
                <a:latin typeface="Times New Roman"/>
                <a:cs typeface="Times New Roman"/>
              </a:rPr>
              <a:t>1 </a:t>
            </a:r>
            <a:r>
              <a:rPr sz="5150" spc="45" dirty="0">
                <a:solidFill>
                  <a:srgbClr val="FFFFFF"/>
                </a:solidFill>
                <a:latin typeface="Times New Roman"/>
                <a:cs typeface="Times New Roman"/>
              </a:rPr>
              <a:t>,2 </a:t>
            </a:r>
            <a:r>
              <a:rPr sz="5150" spc="15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5150" spc="-7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150" spc="1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5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71032" y="2862071"/>
            <a:ext cx="7330438" cy="42504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843" y="12"/>
            <a:ext cx="5367528" cy="42214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5856" y="5908535"/>
            <a:ext cx="5759181" cy="43784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629960" y="485659"/>
            <a:ext cx="5798820" cy="1819275"/>
          </a:xfrm>
          <a:prstGeom prst="rect">
            <a:avLst/>
          </a:prstGeom>
        </p:spPr>
        <p:txBody>
          <a:bodyPr vert="horz" wrap="square" lIns="0" tIns="262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65"/>
              </a:spcBef>
              <a:tabLst>
                <a:tab pos="748030" algn="l"/>
                <a:tab pos="1059180" algn="l"/>
              </a:tabLst>
            </a:pPr>
            <a:r>
              <a:rPr sz="3300" spc="-5" dirty="0">
                <a:latin typeface="Arial"/>
                <a:cs typeface="Arial"/>
              </a:rPr>
              <a:t>#1	</a:t>
            </a:r>
            <a:r>
              <a:rPr sz="3300" dirty="0"/>
              <a:t>-	</a:t>
            </a:r>
            <a:r>
              <a:rPr sz="3300" spc="-5" dirty="0"/>
              <a:t>P </a:t>
            </a:r>
            <a:r>
              <a:rPr sz="3300" spc="165" dirty="0"/>
              <a:t>ET</a:t>
            </a:r>
            <a:r>
              <a:rPr sz="3300" spc="-685" dirty="0"/>
              <a:t> </a:t>
            </a:r>
            <a:r>
              <a:rPr sz="3300" dirty="0"/>
              <a:t>E</a:t>
            </a:r>
            <a:endParaRPr sz="3300">
              <a:latin typeface="Arial"/>
              <a:cs typeface="Arial"/>
            </a:endParaRPr>
          </a:p>
          <a:p>
            <a:pPr marL="12700" marR="5080">
              <a:lnSpc>
                <a:spcPct val="123600"/>
              </a:lnSpc>
              <a:spcBef>
                <a:spcPts val="780"/>
              </a:spcBef>
            </a:pPr>
            <a:r>
              <a:rPr sz="2500" spc="80" dirty="0"/>
              <a:t>Botellas</a:t>
            </a:r>
            <a:r>
              <a:rPr sz="2500" spc="150" dirty="0"/>
              <a:t> </a:t>
            </a:r>
            <a:r>
              <a:rPr sz="2500" spc="-5" dirty="0"/>
              <a:t>d</a:t>
            </a:r>
            <a:r>
              <a:rPr sz="2500" spc="-315" dirty="0"/>
              <a:t> </a:t>
            </a:r>
            <a:r>
              <a:rPr sz="2500" spc="-5" dirty="0"/>
              <a:t>e</a:t>
            </a:r>
            <a:r>
              <a:rPr sz="2500" spc="225" dirty="0"/>
              <a:t> </a:t>
            </a:r>
            <a:r>
              <a:rPr sz="2500" spc="114" dirty="0"/>
              <a:t>ag</a:t>
            </a:r>
            <a:r>
              <a:rPr sz="2500" spc="-315" dirty="0"/>
              <a:t> </a:t>
            </a:r>
            <a:r>
              <a:rPr sz="2500" spc="120" dirty="0"/>
              <a:t>ua</a:t>
            </a:r>
            <a:r>
              <a:rPr sz="2500" spc="185" dirty="0"/>
              <a:t> </a:t>
            </a:r>
            <a:r>
              <a:rPr sz="2500" spc="-5" dirty="0"/>
              <a:t>d</a:t>
            </a:r>
            <a:r>
              <a:rPr sz="2500" spc="-320" dirty="0"/>
              <a:t> </a:t>
            </a:r>
            <a:r>
              <a:rPr sz="2500" spc="-5" dirty="0"/>
              <a:t>e</a:t>
            </a:r>
            <a:r>
              <a:rPr sz="2500" spc="220" dirty="0"/>
              <a:t> </a:t>
            </a:r>
            <a:r>
              <a:rPr sz="2500" spc="135" dirty="0"/>
              <a:t>plástico,</a:t>
            </a:r>
            <a:r>
              <a:rPr sz="2500" spc="-90" dirty="0"/>
              <a:t> </a:t>
            </a:r>
            <a:r>
              <a:rPr sz="2500" spc="125" dirty="0"/>
              <a:t>botellas</a:t>
            </a:r>
            <a:r>
              <a:rPr sz="2500" spc="155" dirty="0"/>
              <a:t> </a:t>
            </a:r>
            <a:r>
              <a:rPr sz="2500" spc="-5" dirty="0"/>
              <a:t>d</a:t>
            </a:r>
            <a:r>
              <a:rPr sz="2500" spc="-315" dirty="0"/>
              <a:t> </a:t>
            </a:r>
            <a:r>
              <a:rPr sz="2500" spc="-5" dirty="0"/>
              <a:t>e  </a:t>
            </a:r>
            <a:r>
              <a:rPr sz="2500" spc="125" dirty="0"/>
              <a:t>refrescos, </a:t>
            </a:r>
            <a:r>
              <a:rPr sz="2500" spc="175" dirty="0"/>
              <a:t>botes </a:t>
            </a:r>
            <a:r>
              <a:rPr sz="2500" spc="-5" dirty="0"/>
              <a:t>d e </a:t>
            </a:r>
            <a:r>
              <a:rPr sz="2500" spc="120" dirty="0"/>
              <a:t>comid</a:t>
            </a:r>
            <a:r>
              <a:rPr sz="2500" spc="-515" dirty="0"/>
              <a:t> </a:t>
            </a:r>
            <a:r>
              <a:rPr sz="2500" spc="-5" dirty="0"/>
              <a:t>a d e </a:t>
            </a:r>
            <a:r>
              <a:rPr sz="2500" spc="120" dirty="0"/>
              <a:t>plástico</a:t>
            </a:r>
            <a:endParaRPr sz="2500"/>
          </a:p>
        </p:txBody>
      </p:sp>
      <p:sp>
        <p:nvSpPr>
          <p:cNvPr id="8" name="object 8"/>
          <p:cNvSpPr txBox="1"/>
          <p:nvPr/>
        </p:nvSpPr>
        <p:spPr>
          <a:xfrm>
            <a:off x="1402566" y="4245104"/>
            <a:ext cx="4490720" cy="1819275"/>
          </a:xfrm>
          <a:prstGeom prst="rect">
            <a:avLst/>
          </a:prstGeom>
        </p:spPr>
        <p:txBody>
          <a:bodyPr vert="horz" wrap="square" lIns="0" tIns="262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65"/>
              </a:spcBef>
              <a:tabLst>
                <a:tab pos="748030" algn="l"/>
                <a:tab pos="1059180" algn="l"/>
              </a:tabLst>
            </a:pP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#</a:t>
            </a:r>
            <a:r>
              <a:rPr sz="3300" spc="-1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2	-	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H </a:t>
            </a:r>
            <a:r>
              <a:rPr sz="3300" spc="185" dirty="0">
                <a:solidFill>
                  <a:srgbClr val="799A01"/>
                </a:solidFill>
                <a:latin typeface="Times New Roman"/>
                <a:cs typeface="Times New Roman"/>
              </a:rPr>
              <a:t>DP</a:t>
            </a:r>
            <a:r>
              <a:rPr sz="3300" spc="-6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endParaRPr sz="3300">
              <a:latin typeface="Times New Roman"/>
              <a:cs typeface="Times New Roman"/>
            </a:endParaRPr>
          </a:p>
          <a:p>
            <a:pPr marL="12700" marR="5080">
              <a:lnSpc>
                <a:spcPct val="123600"/>
              </a:lnSpc>
              <a:spcBef>
                <a:spcPts val="780"/>
              </a:spcBef>
            </a:pPr>
            <a:r>
              <a:rPr sz="2500" spc="50" dirty="0">
                <a:solidFill>
                  <a:srgbClr val="799A01"/>
                </a:solidFill>
                <a:latin typeface="Times New Roman"/>
                <a:cs typeface="Times New Roman"/>
              </a:rPr>
              <a:t>Bote</a:t>
            </a:r>
            <a:r>
              <a:rPr sz="2500" spc="-3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799A01"/>
                </a:solidFill>
                <a:latin typeface="Times New Roman"/>
                <a:cs typeface="Times New Roman"/>
              </a:rPr>
              <a:t>lla</a:t>
            </a:r>
            <a:r>
              <a:rPr sz="2500" spc="-3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2500" spc="1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500" spc="-3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500" spc="229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500" spc="-3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114" dirty="0">
                <a:solidFill>
                  <a:srgbClr val="799A01"/>
                </a:solidFill>
                <a:latin typeface="Times New Roman"/>
                <a:cs typeface="Times New Roman"/>
              </a:rPr>
              <a:t>ete</a:t>
            </a:r>
            <a:r>
              <a:rPr sz="2500" spc="-3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rg</a:t>
            </a:r>
            <a:r>
              <a:rPr sz="2500" spc="-3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170" dirty="0">
                <a:solidFill>
                  <a:srgbClr val="799A01"/>
                </a:solidFill>
                <a:latin typeface="Times New Roman"/>
                <a:cs typeface="Times New Roman"/>
              </a:rPr>
              <a:t>ente,</a:t>
            </a:r>
            <a:r>
              <a:rPr sz="2500" spc="-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30" dirty="0">
                <a:solidFill>
                  <a:srgbClr val="799A01"/>
                </a:solidFill>
                <a:latin typeface="Times New Roman"/>
                <a:cs typeface="Times New Roman"/>
              </a:rPr>
              <a:t>jarra</a:t>
            </a:r>
            <a:r>
              <a:rPr sz="2500" spc="1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500" spc="-3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e  </a:t>
            </a:r>
            <a:r>
              <a:rPr sz="2500" spc="160" dirty="0">
                <a:solidFill>
                  <a:srgbClr val="799A01"/>
                </a:solidFill>
                <a:latin typeface="Times New Roman"/>
                <a:cs typeface="Times New Roman"/>
              </a:rPr>
              <a:t>leche, </a:t>
            </a:r>
            <a:r>
              <a:rPr sz="2500" spc="130" dirty="0">
                <a:solidFill>
                  <a:srgbClr val="799A01"/>
                </a:solidFill>
                <a:latin typeface="Times New Roman"/>
                <a:cs typeface="Times New Roman"/>
              </a:rPr>
              <a:t>botellas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d e</a:t>
            </a:r>
            <a:r>
              <a:rPr sz="2500" spc="-32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200" dirty="0">
                <a:solidFill>
                  <a:srgbClr val="799A01"/>
                </a:solidFill>
                <a:latin typeface="Times New Roman"/>
                <a:cs typeface="Times New Roman"/>
              </a:rPr>
              <a:t>champú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04049" y="7392648"/>
            <a:ext cx="4789170" cy="2288540"/>
          </a:xfrm>
          <a:prstGeom prst="rect">
            <a:avLst/>
          </a:prstGeom>
        </p:spPr>
        <p:txBody>
          <a:bodyPr vert="horz" wrap="square" lIns="0" tIns="262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65"/>
              </a:spcBef>
              <a:tabLst>
                <a:tab pos="748030" algn="l"/>
                <a:tab pos="1059180" algn="l"/>
              </a:tabLst>
            </a:pP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#</a:t>
            </a:r>
            <a:r>
              <a:rPr sz="3300" spc="-1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799A01"/>
                </a:solidFill>
                <a:latin typeface="Times New Roman"/>
                <a:cs typeface="Times New Roman"/>
              </a:rPr>
              <a:t>5	-	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3300" spc="-2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endParaRPr sz="3300" dirty="0">
              <a:latin typeface="Times New Roman"/>
              <a:cs typeface="Times New Roman"/>
            </a:endParaRPr>
          </a:p>
          <a:p>
            <a:pPr marL="12700" marR="5080">
              <a:lnSpc>
                <a:spcPct val="123400"/>
              </a:lnSpc>
              <a:spcBef>
                <a:spcPts val="785"/>
              </a:spcBef>
            </a:pPr>
            <a:r>
              <a:rPr sz="2500" spc="175" dirty="0" err="1">
                <a:solidFill>
                  <a:srgbClr val="799A01"/>
                </a:solidFill>
                <a:latin typeface="Times New Roman"/>
                <a:cs typeface="Times New Roman"/>
              </a:rPr>
              <a:t>Conte</a:t>
            </a:r>
            <a:r>
              <a:rPr lang="en-US" sz="2500" spc="175" dirty="0" err="1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2500" spc="175" dirty="0" err="1">
                <a:solidFill>
                  <a:srgbClr val="799A01"/>
                </a:solidFill>
                <a:latin typeface="Times New Roman"/>
                <a:cs typeface="Times New Roman"/>
              </a:rPr>
              <a:t>ed</a:t>
            </a:r>
            <a:r>
              <a:rPr sz="2500" spc="114" dirty="0" err="1">
                <a:solidFill>
                  <a:srgbClr val="799A01"/>
                </a:solidFill>
                <a:latin typeface="Times New Roman"/>
                <a:cs typeface="Times New Roman"/>
              </a:rPr>
              <a:t>or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 d</a:t>
            </a:r>
            <a:r>
              <a:rPr sz="2500" spc="-3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500" spc="2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85" dirty="0">
                <a:solidFill>
                  <a:srgbClr val="799A01"/>
                </a:solidFill>
                <a:latin typeface="Times New Roman"/>
                <a:cs typeface="Times New Roman"/>
              </a:rPr>
              <a:t>yog</a:t>
            </a:r>
            <a:r>
              <a:rPr sz="2500" spc="-3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85" dirty="0">
                <a:solidFill>
                  <a:srgbClr val="799A01"/>
                </a:solidFill>
                <a:latin typeface="Times New Roman"/>
                <a:cs typeface="Times New Roman"/>
              </a:rPr>
              <a:t>ur,</a:t>
            </a:r>
            <a:r>
              <a:rPr sz="2500" spc="-1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190" dirty="0">
                <a:solidFill>
                  <a:srgbClr val="799A01"/>
                </a:solidFill>
                <a:latin typeface="Times New Roman"/>
                <a:cs typeface="Times New Roman"/>
              </a:rPr>
              <a:t>cubeta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500" spc="-3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e  </a:t>
            </a:r>
            <a:r>
              <a:rPr sz="2500" spc="120" dirty="0">
                <a:solidFill>
                  <a:srgbClr val="799A01"/>
                </a:solidFill>
                <a:latin typeface="Times New Roman"/>
                <a:cs typeface="Times New Roman"/>
              </a:rPr>
              <a:t>he</a:t>
            </a:r>
            <a:r>
              <a:rPr sz="2500" spc="-3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799A01"/>
                </a:solidFill>
                <a:latin typeface="Times New Roman"/>
                <a:cs typeface="Times New Roman"/>
              </a:rPr>
              <a:t>la</a:t>
            </a:r>
            <a:r>
              <a:rPr sz="2500" spc="-3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500" spc="-3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114" dirty="0">
                <a:solidFill>
                  <a:srgbClr val="799A01"/>
                </a:solidFill>
                <a:latin typeface="Times New Roman"/>
                <a:cs typeface="Times New Roman"/>
              </a:rPr>
              <a:t>o,</a:t>
            </a:r>
            <a:r>
              <a:rPr sz="2500" spc="-1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180" dirty="0">
                <a:solidFill>
                  <a:srgbClr val="799A01"/>
                </a:solidFill>
                <a:latin typeface="Times New Roman"/>
                <a:cs typeface="Times New Roman"/>
              </a:rPr>
              <a:t>envases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500" spc="-3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-5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500" spc="2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500" spc="135" dirty="0">
                <a:solidFill>
                  <a:srgbClr val="799A01"/>
                </a:solidFill>
                <a:latin typeface="Times New Roman"/>
                <a:cs typeface="Times New Roman"/>
              </a:rPr>
              <a:t>prescripción  </a:t>
            </a:r>
            <a:r>
              <a:rPr sz="2500" spc="105" dirty="0">
                <a:solidFill>
                  <a:srgbClr val="799A01"/>
                </a:solidFill>
                <a:latin typeface="Times New Roman"/>
                <a:cs typeface="Times New Roman"/>
              </a:rPr>
              <a:t>(vacíos)</a:t>
            </a:r>
            <a:endParaRPr sz="25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517648"/>
            <a:ext cx="2308859" cy="2177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88000" cy="1621790"/>
          </a:xfrm>
          <a:custGeom>
            <a:avLst/>
            <a:gdLst/>
            <a:ahLst/>
            <a:cxnLst/>
            <a:rect l="l" t="t" r="r" b="b"/>
            <a:pathLst>
              <a:path w="18288000" h="1621790">
                <a:moveTo>
                  <a:pt x="0" y="1621535"/>
                </a:moveTo>
                <a:lnTo>
                  <a:pt x="18288000" y="1621535"/>
                </a:lnTo>
                <a:lnTo>
                  <a:pt x="18288000" y="0"/>
                </a:lnTo>
                <a:lnTo>
                  <a:pt x="0" y="0"/>
                </a:lnTo>
                <a:lnTo>
                  <a:pt x="0" y="1621535"/>
                </a:lnTo>
                <a:close/>
              </a:path>
            </a:pathLst>
          </a:custGeom>
          <a:solidFill>
            <a:srgbClr val="C5E8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72164" y="87351"/>
            <a:ext cx="13084810" cy="101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150" dirty="0">
                <a:solidFill>
                  <a:srgbClr val="DE4716"/>
                </a:solidFill>
              </a:rPr>
              <a:t>PRINCIPALES</a:t>
            </a:r>
            <a:r>
              <a:rPr sz="6500" spc="170" dirty="0">
                <a:solidFill>
                  <a:srgbClr val="DE4716"/>
                </a:solidFill>
              </a:rPr>
              <a:t> </a:t>
            </a:r>
            <a:r>
              <a:rPr sz="6500" spc="160" dirty="0">
                <a:solidFill>
                  <a:srgbClr val="DE4716"/>
                </a:solidFill>
              </a:rPr>
              <a:t>CONTAMINANTES</a:t>
            </a:r>
            <a:endParaRPr sz="6500"/>
          </a:p>
        </p:txBody>
      </p:sp>
      <p:sp>
        <p:nvSpPr>
          <p:cNvPr id="5" name="object 5"/>
          <p:cNvSpPr/>
          <p:nvPr/>
        </p:nvSpPr>
        <p:spPr>
          <a:xfrm>
            <a:off x="1028700" y="5138928"/>
            <a:ext cx="2308859" cy="2179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8700" y="7761731"/>
            <a:ext cx="2308859" cy="21777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42119" y="2517648"/>
            <a:ext cx="2308847" cy="21777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342119" y="5143500"/>
            <a:ext cx="2308847" cy="21777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42119" y="7769352"/>
            <a:ext cx="2308858" cy="21793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63555" y="3086350"/>
            <a:ext cx="3220085" cy="1041400"/>
          </a:xfrm>
          <a:prstGeom prst="rect">
            <a:avLst/>
          </a:prstGeom>
          <a:ln w="3175">
            <a:noFill/>
          </a:ln>
        </p:spPr>
        <p:txBody>
          <a:bodyPr vert="horz" wrap="square" lIns="0" tIns="26733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2105"/>
              </a:spcBef>
            </a:pPr>
            <a:r>
              <a:rPr sz="3300" spc="215" dirty="0">
                <a:solidFill>
                  <a:srgbClr val="DE4716"/>
                </a:solidFill>
                <a:latin typeface="Times New Roman"/>
                <a:cs typeface="Times New Roman"/>
              </a:rPr>
              <a:t>BAT</a:t>
            </a:r>
            <a:r>
              <a:rPr sz="3300" spc="-38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E</a:t>
            </a:r>
            <a:r>
              <a:rPr sz="3300" spc="-40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295" dirty="0">
                <a:solidFill>
                  <a:srgbClr val="DE4716"/>
                </a:solidFill>
                <a:latin typeface="Times New Roman"/>
                <a:cs typeface="Times New Roman"/>
              </a:rPr>
              <a:t>RIAS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3555" y="5260619"/>
            <a:ext cx="3904045" cy="1260281"/>
          </a:xfrm>
          <a:prstGeom prst="rect">
            <a:avLst/>
          </a:prstGeom>
          <a:ln w="3175">
            <a:noFill/>
          </a:ln>
        </p:spPr>
        <p:txBody>
          <a:bodyPr vert="horz" wrap="square" lIns="0" tIns="128905" rIns="0" bIns="0" rtlCol="0">
            <a:spAutoFit/>
          </a:bodyPr>
          <a:lstStyle/>
          <a:p>
            <a:pPr marL="190500" marR="266700" algn="just">
              <a:lnSpc>
                <a:spcPct val="116100"/>
              </a:lnSpc>
              <a:spcBef>
                <a:spcPts val="1015"/>
              </a:spcBef>
            </a:pP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C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</a:t>
            </a:r>
            <a:r>
              <a:rPr sz="3300" spc="185" dirty="0">
                <a:solidFill>
                  <a:srgbClr val="DE4716"/>
                </a:solidFill>
                <a:latin typeface="Times New Roman"/>
                <a:cs typeface="Times New Roman"/>
              </a:rPr>
              <a:t>RD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ON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E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S  </a:t>
            </a:r>
            <a:r>
              <a:rPr sz="3300" spc="310" dirty="0">
                <a:solidFill>
                  <a:srgbClr val="DE4716"/>
                </a:solidFill>
                <a:latin typeface="Times New Roman"/>
                <a:cs typeface="Times New Roman"/>
              </a:rPr>
              <a:t>ELEC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T</a:t>
            </a:r>
            <a:r>
              <a:rPr sz="3300" spc="-39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215" dirty="0">
                <a:solidFill>
                  <a:srgbClr val="DE4716"/>
                </a:solidFill>
                <a:latin typeface="Times New Roman"/>
                <a:cs typeface="Times New Roman"/>
              </a:rPr>
              <a:t>RIC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 S</a:t>
            </a:r>
            <a:endParaRPr sz="33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33800" y="7200900"/>
            <a:ext cx="3105785" cy="236220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3300" spc="190" dirty="0">
                <a:solidFill>
                  <a:srgbClr val="DE4716"/>
                </a:solidFill>
                <a:latin typeface="Times New Roman"/>
                <a:cs typeface="Times New Roman"/>
              </a:rPr>
              <a:t>BO</a:t>
            </a:r>
            <a:r>
              <a:rPr sz="3300" spc="-27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195" dirty="0">
                <a:solidFill>
                  <a:srgbClr val="DE4716"/>
                </a:solidFill>
                <a:latin typeface="Times New Roman"/>
                <a:cs typeface="Times New Roman"/>
              </a:rPr>
              <a:t>LS</a:t>
            </a:r>
            <a:r>
              <a:rPr sz="3300" spc="-24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130" dirty="0">
                <a:solidFill>
                  <a:srgbClr val="DE4716"/>
                </a:solidFill>
                <a:latin typeface="Times New Roman"/>
                <a:cs typeface="Times New Roman"/>
              </a:rPr>
              <a:t>AS</a:t>
            </a:r>
            <a:endParaRPr sz="3300" dirty="0">
              <a:latin typeface="Times New Roman"/>
              <a:cs typeface="Times New Roman"/>
            </a:endParaRPr>
          </a:p>
          <a:p>
            <a:pPr marL="12700" marR="5080">
              <a:lnSpc>
                <a:spcPct val="116100"/>
              </a:lnSpc>
              <a:tabLst>
                <a:tab pos="2476500" algn="l"/>
              </a:tabLst>
            </a:pP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P </a:t>
            </a:r>
            <a:r>
              <a:rPr sz="3300" spc="220" dirty="0">
                <a:solidFill>
                  <a:srgbClr val="DE4716"/>
                </a:solidFill>
                <a:latin typeface="Times New Roman"/>
                <a:cs typeface="Times New Roman"/>
              </a:rPr>
              <a:t>LAS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T </a:t>
            </a:r>
            <a:r>
              <a:rPr sz="3300" spc="140" dirty="0">
                <a:solidFill>
                  <a:srgbClr val="DE4716"/>
                </a:solidFill>
                <a:latin typeface="Times New Roman"/>
                <a:cs typeface="Times New Roman"/>
              </a:rPr>
              <a:t>IC </a:t>
            </a:r>
            <a:r>
              <a:rPr sz="3300" spc="265" dirty="0">
                <a:solidFill>
                  <a:srgbClr val="DE4716"/>
                </a:solidFill>
                <a:latin typeface="Times New Roman"/>
                <a:cs typeface="Times New Roman"/>
              </a:rPr>
              <a:t>AS 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&amp; C </a:t>
            </a:r>
            <a:r>
              <a:rPr sz="3300" spc="135" dirty="0">
                <a:solidFill>
                  <a:srgbClr val="DE4716"/>
                </a:solidFill>
                <a:latin typeface="Times New Roman"/>
                <a:cs typeface="Times New Roman"/>
              </a:rPr>
              <a:t>IN</a:t>
            </a:r>
            <a:r>
              <a:rPr sz="3300" spc="-22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T</a:t>
            </a:r>
            <a:r>
              <a:rPr sz="3300" spc="-37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130" dirty="0">
                <a:solidFill>
                  <a:srgbClr val="DE4716"/>
                </a:solidFill>
                <a:latin typeface="Times New Roman"/>
                <a:cs typeface="Times New Roman"/>
              </a:rPr>
              <a:t>AS	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D</a:t>
            </a:r>
            <a:r>
              <a:rPr sz="3300" spc="-47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E</a:t>
            </a:r>
            <a:endParaRPr sz="33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P</a:t>
            </a:r>
            <a:r>
              <a:rPr sz="3300" spc="-20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220" dirty="0">
                <a:solidFill>
                  <a:srgbClr val="DE4716"/>
                </a:solidFill>
                <a:latin typeface="Times New Roman"/>
                <a:cs typeface="Times New Roman"/>
              </a:rPr>
              <a:t>LAS</a:t>
            </a:r>
            <a:r>
              <a:rPr sz="3300" spc="-24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T</a:t>
            </a:r>
            <a:r>
              <a:rPr sz="3300" spc="-37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140" dirty="0">
                <a:solidFill>
                  <a:srgbClr val="DE4716"/>
                </a:solidFill>
                <a:latin typeface="Times New Roman"/>
                <a:cs typeface="Times New Roman"/>
              </a:rPr>
              <a:t>IC</a:t>
            </a:r>
            <a:r>
              <a:rPr sz="3300" spc="-254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</a:t>
            </a:r>
            <a:endParaRPr sz="33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887200" y="3086100"/>
            <a:ext cx="5029200" cy="1304011"/>
          </a:xfrm>
          <a:prstGeom prst="rect">
            <a:avLst/>
          </a:prstGeom>
          <a:ln w="3175">
            <a:noFill/>
          </a:ln>
        </p:spPr>
        <p:txBody>
          <a:bodyPr vert="horz" wrap="square" lIns="0" tIns="128905" rIns="0" bIns="0" rtlCol="0">
            <a:spAutoFit/>
          </a:bodyPr>
          <a:lstStyle/>
          <a:p>
            <a:pPr marL="190500" marR="429895">
              <a:lnSpc>
                <a:spcPct val="116100"/>
              </a:lnSpc>
              <a:spcBef>
                <a:spcPts val="1015"/>
              </a:spcBef>
            </a:pP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P</a:t>
            </a:r>
            <a:r>
              <a:rPr sz="3300" spc="-21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</a:t>
            </a:r>
            <a:r>
              <a:rPr sz="3300" spc="225" dirty="0">
                <a:solidFill>
                  <a:srgbClr val="DE4716"/>
                </a:solidFill>
                <a:latin typeface="Times New Roman"/>
                <a:cs typeface="Times New Roman"/>
              </a:rPr>
              <a:t>LIE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S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T</a:t>
            </a:r>
            <a:r>
              <a:rPr sz="3300" spc="-38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280" dirty="0">
                <a:solidFill>
                  <a:srgbClr val="DE4716"/>
                </a:solidFill>
                <a:latin typeface="Times New Roman"/>
                <a:cs typeface="Times New Roman"/>
              </a:rPr>
              <a:t>IR</a:t>
            </a:r>
            <a:r>
              <a:rPr sz="3300" spc="210" dirty="0">
                <a:solidFill>
                  <a:srgbClr val="DE4716"/>
                </a:solidFill>
                <a:latin typeface="Times New Roman"/>
                <a:cs typeface="Times New Roman"/>
              </a:rPr>
              <a:t>EN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</a:t>
            </a:r>
            <a:endParaRPr sz="3300" dirty="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640"/>
              </a:spcBef>
            </a:pP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(</a:t>
            </a:r>
            <a:r>
              <a:rPr sz="3300" spc="-31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170" dirty="0">
                <a:solidFill>
                  <a:srgbClr val="DE4716"/>
                </a:solidFill>
                <a:latin typeface="Times New Roman"/>
                <a:cs typeface="Times New Roman"/>
              </a:rPr>
              <a:t>UN</a:t>
            </a:r>
            <a:r>
              <a:rPr sz="3300" spc="-28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140" dirty="0">
                <a:solidFill>
                  <a:srgbClr val="DE4716"/>
                </a:solidFill>
                <a:latin typeface="Times New Roman"/>
                <a:cs typeface="Times New Roman"/>
              </a:rPr>
              <a:t>IC</a:t>
            </a:r>
            <a:r>
              <a:rPr sz="3300" spc="-254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E</a:t>
            </a:r>
            <a:r>
              <a:rPr sz="3300" spc="-40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260" dirty="0">
                <a:solidFill>
                  <a:srgbClr val="DE4716"/>
                </a:solidFill>
                <a:latin typeface="Times New Roman"/>
                <a:cs typeface="Times New Roman"/>
              </a:rPr>
              <a:t>LL)</a:t>
            </a:r>
            <a:r>
              <a:rPr sz="3300" spc="-43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endParaRPr sz="33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79580" y="5821771"/>
            <a:ext cx="3220085" cy="1041400"/>
          </a:xfrm>
          <a:prstGeom prst="rect">
            <a:avLst/>
          </a:prstGeom>
          <a:ln w="3175">
            <a:noFill/>
          </a:ln>
        </p:spPr>
        <p:txBody>
          <a:bodyPr vert="horz" wrap="square" lIns="0" tIns="26733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2105"/>
              </a:spcBef>
            </a:pP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F</a:t>
            </a:r>
            <a:r>
              <a:rPr sz="3300" spc="-29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</a:t>
            </a:r>
            <a:r>
              <a:rPr sz="3300" spc="-27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C</a:t>
            </a:r>
            <a:r>
              <a:rPr sz="3300" spc="-25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</a:t>
            </a:r>
            <a:r>
              <a:rPr sz="3300" spc="-27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S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887200" y="7886700"/>
            <a:ext cx="4983480" cy="1543050"/>
          </a:xfrm>
          <a:prstGeom prst="rect">
            <a:avLst/>
          </a:prstGeom>
          <a:ln w="3175">
            <a:noFill/>
          </a:ln>
        </p:spPr>
        <p:txBody>
          <a:bodyPr vert="horz" wrap="square" lIns="0" tIns="226060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1780"/>
              </a:spcBef>
            </a:pP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C </a:t>
            </a:r>
            <a:r>
              <a:rPr sz="3300" spc="130" dirty="0">
                <a:solidFill>
                  <a:srgbClr val="DE4716"/>
                </a:solidFill>
                <a:latin typeface="Times New Roman"/>
                <a:cs typeface="Times New Roman"/>
              </a:rPr>
              <a:t>AJ</a:t>
            </a:r>
            <a:r>
              <a:rPr sz="3300" spc="2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265" dirty="0">
                <a:solidFill>
                  <a:srgbClr val="DE4716"/>
                </a:solidFill>
                <a:latin typeface="Times New Roman"/>
                <a:cs typeface="Times New Roman"/>
              </a:rPr>
              <a:t>AS</a:t>
            </a:r>
            <a:endParaRPr sz="330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640"/>
              </a:spcBef>
            </a:pP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C</a:t>
            </a:r>
            <a:r>
              <a:rPr sz="3300" spc="-25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</a:t>
            </a:r>
            <a:r>
              <a:rPr sz="3300" spc="-27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M</a:t>
            </a:r>
            <a:r>
              <a:rPr sz="3300" spc="-37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P</a:t>
            </a:r>
            <a:r>
              <a:rPr sz="3300" spc="-19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O</a:t>
            </a:r>
            <a:r>
              <a:rPr sz="3300" spc="-27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S</a:t>
            </a:r>
            <a:r>
              <a:rPr sz="3300" spc="-24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dirty="0">
                <a:solidFill>
                  <a:srgbClr val="DE4716"/>
                </a:solidFill>
                <a:latin typeface="Times New Roman"/>
                <a:cs typeface="Times New Roman"/>
              </a:rPr>
              <a:t>T</a:t>
            </a:r>
            <a:r>
              <a:rPr sz="3300" spc="-37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260" dirty="0">
                <a:solidFill>
                  <a:srgbClr val="DE4716"/>
                </a:solidFill>
                <a:latin typeface="Times New Roman"/>
                <a:cs typeface="Times New Roman"/>
              </a:rPr>
              <a:t>ABLE</a:t>
            </a:r>
            <a:r>
              <a:rPr sz="3300" spc="-40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3300" spc="-5" dirty="0">
                <a:solidFill>
                  <a:srgbClr val="DE4716"/>
                </a:solidFill>
                <a:latin typeface="Times New Roman"/>
                <a:cs typeface="Times New Roman"/>
              </a:rPr>
              <a:t>S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45375" y="1478145"/>
            <a:ext cx="1162685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125" dirty="0">
                <a:solidFill>
                  <a:srgbClr val="DE4716"/>
                </a:solidFill>
                <a:latin typeface="Times New Roman"/>
                <a:cs typeface="Times New Roman"/>
              </a:rPr>
              <a:t>NO</a:t>
            </a:r>
            <a:r>
              <a:rPr sz="4500" spc="9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200" dirty="0">
                <a:solidFill>
                  <a:srgbClr val="DE4716"/>
                </a:solidFill>
                <a:latin typeface="Times New Roman"/>
                <a:cs typeface="Times New Roman"/>
              </a:rPr>
              <a:t>PONER</a:t>
            </a:r>
            <a:r>
              <a:rPr sz="4500" spc="-17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e</a:t>
            </a:r>
            <a:r>
              <a:rPr sz="4500" spc="-434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-5" dirty="0">
                <a:solidFill>
                  <a:srgbClr val="DE4716"/>
                </a:solidFill>
                <a:latin typeface="Times New Roman"/>
                <a:cs typeface="Times New Roman"/>
              </a:rPr>
              <a:t>s</a:t>
            </a:r>
            <a:r>
              <a:rPr sz="4500" spc="-56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330" dirty="0">
                <a:solidFill>
                  <a:srgbClr val="DE4716"/>
                </a:solidFill>
                <a:latin typeface="Times New Roman"/>
                <a:cs typeface="Times New Roman"/>
              </a:rPr>
              <a:t>tos</a:t>
            </a:r>
            <a:r>
              <a:rPr sz="4500" spc="38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m</a:t>
            </a:r>
            <a:r>
              <a:rPr sz="4500" spc="-41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a</a:t>
            </a:r>
            <a:r>
              <a:rPr sz="4500" spc="-509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225" dirty="0">
                <a:solidFill>
                  <a:srgbClr val="DE4716"/>
                </a:solidFill>
                <a:latin typeface="Times New Roman"/>
                <a:cs typeface="Times New Roman"/>
              </a:rPr>
              <a:t>te</a:t>
            </a:r>
            <a:r>
              <a:rPr sz="4500" spc="-44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110" dirty="0">
                <a:solidFill>
                  <a:srgbClr val="DE4716"/>
                </a:solidFill>
                <a:latin typeface="Times New Roman"/>
                <a:cs typeface="Times New Roman"/>
              </a:rPr>
              <a:t>ria</a:t>
            </a:r>
            <a:r>
              <a:rPr sz="4500" spc="-509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40" dirty="0">
                <a:solidFill>
                  <a:srgbClr val="DE4716"/>
                </a:solidFill>
                <a:latin typeface="Times New Roman"/>
                <a:cs typeface="Times New Roman"/>
              </a:rPr>
              <a:t>le</a:t>
            </a:r>
            <a:r>
              <a:rPr sz="4500" spc="-45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-5" dirty="0">
                <a:solidFill>
                  <a:srgbClr val="DE4716"/>
                </a:solidFill>
                <a:latin typeface="Times New Roman"/>
                <a:cs typeface="Times New Roman"/>
              </a:rPr>
              <a:t>s</a:t>
            </a:r>
            <a:r>
              <a:rPr sz="4500" spc="35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e</a:t>
            </a:r>
            <a:r>
              <a:rPr sz="4500" spc="-434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n</a:t>
            </a:r>
            <a:r>
              <a:rPr sz="4500" spc="44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e</a:t>
            </a:r>
            <a:r>
              <a:rPr sz="4500" spc="-434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l</a:t>
            </a:r>
            <a:r>
              <a:rPr sz="4500" spc="-10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150" dirty="0">
                <a:solidFill>
                  <a:srgbClr val="DE4716"/>
                </a:solidFill>
                <a:latin typeface="Times New Roman"/>
                <a:cs typeface="Times New Roman"/>
              </a:rPr>
              <a:t>re</a:t>
            </a:r>
            <a:r>
              <a:rPr sz="4500" spc="-434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c</a:t>
            </a:r>
            <a:r>
              <a:rPr sz="4500" spc="-52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15" dirty="0">
                <a:solidFill>
                  <a:srgbClr val="DE4716"/>
                </a:solidFill>
                <a:latin typeface="Times New Roman"/>
                <a:cs typeface="Times New Roman"/>
              </a:rPr>
              <a:t>ic</a:t>
            </a:r>
            <a:r>
              <a:rPr sz="4500" spc="-520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spc="45" dirty="0">
                <a:solidFill>
                  <a:srgbClr val="DE4716"/>
                </a:solidFill>
                <a:latin typeface="Times New Roman"/>
                <a:cs typeface="Times New Roman"/>
              </a:rPr>
              <a:t>la</a:t>
            </a:r>
            <a:r>
              <a:rPr sz="4500" spc="-515" dirty="0">
                <a:solidFill>
                  <a:srgbClr val="DE4716"/>
                </a:solidFill>
                <a:latin typeface="Times New Roman"/>
                <a:cs typeface="Times New Roman"/>
              </a:rPr>
              <a:t> </a:t>
            </a:r>
            <a:r>
              <a:rPr sz="4500" dirty="0">
                <a:solidFill>
                  <a:srgbClr val="DE4716"/>
                </a:solidFill>
                <a:latin typeface="Times New Roman"/>
                <a:cs typeface="Times New Roman"/>
              </a:rPr>
              <a:t>je</a:t>
            </a:r>
            <a:endParaRPr sz="4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0305" y="722034"/>
            <a:ext cx="3687445" cy="38773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11430" indent="-12700" algn="ctr">
              <a:lnSpc>
                <a:spcPts val="6000"/>
              </a:lnSpc>
              <a:spcBef>
                <a:spcPts val="580"/>
              </a:spcBef>
            </a:pPr>
            <a:r>
              <a:rPr sz="5250" spc="70" dirty="0">
                <a:solidFill>
                  <a:srgbClr val="FFFFFF"/>
                </a:solidFill>
                <a:latin typeface="Times New Roman"/>
                <a:cs typeface="Times New Roman"/>
              </a:rPr>
              <a:t>¡CUANDO  </a:t>
            </a:r>
            <a:r>
              <a:rPr sz="5250" spc="50" dirty="0">
                <a:solidFill>
                  <a:srgbClr val="FFFFFF"/>
                </a:solidFill>
                <a:latin typeface="Times New Roman"/>
                <a:cs typeface="Times New Roman"/>
              </a:rPr>
              <a:t>HAY</a:t>
            </a:r>
            <a:r>
              <a:rPr sz="5250" spc="-7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250" spc="10" dirty="0">
                <a:solidFill>
                  <a:srgbClr val="FFFFFF"/>
                </a:solidFill>
                <a:latin typeface="Times New Roman"/>
                <a:cs typeface="Times New Roman"/>
              </a:rPr>
              <a:t>DUDA,  </a:t>
            </a:r>
            <a:r>
              <a:rPr sz="5250" spc="55" dirty="0">
                <a:solidFill>
                  <a:srgbClr val="FFFFFF"/>
                </a:solidFill>
                <a:latin typeface="Times New Roman"/>
                <a:cs typeface="Times New Roman"/>
              </a:rPr>
              <a:t>TÍRELO</a:t>
            </a:r>
            <a:endParaRPr sz="5250">
              <a:latin typeface="Times New Roman"/>
              <a:cs typeface="Times New Roman"/>
            </a:endParaRPr>
          </a:p>
          <a:p>
            <a:pPr marL="41275" algn="ctr">
              <a:lnSpc>
                <a:spcPts val="5695"/>
              </a:lnSpc>
            </a:pPr>
            <a:r>
              <a:rPr sz="5250" spc="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5250" spc="-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250" spc="4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endParaRPr sz="5250">
              <a:latin typeface="Times New Roman"/>
              <a:cs typeface="Times New Roman"/>
            </a:endParaRPr>
          </a:p>
          <a:p>
            <a:pPr marL="39370" algn="ctr">
              <a:lnSpc>
                <a:spcPts val="6150"/>
              </a:lnSpc>
            </a:pPr>
            <a:r>
              <a:rPr sz="5250" spc="10" dirty="0">
                <a:solidFill>
                  <a:srgbClr val="FFFFFF"/>
                </a:solidFill>
                <a:latin typeface="Times New Roman"/>
                <a:cs typeface="Times New Roman"/>
              </a:rPr>
              <a:t>BASURA!</a:t>
            </a:r>
            <a:endParaRPr sz="5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0" y="1"/>
            <a:ext cx="9144000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60291" y="3959352"/>
            <a:ext cx="10567670" cy="2368550"/>
          </a:xfrm>
          <a:custGeom>
            <a:avLst/>
            <a:gdLst/>
            <a:ahLst/>
            <a:cxnLst/>
            <a:rect l="l" t="t" r="r" b="b"/>
            <a:pathLst>
              <a:path w="10567669" h="2368550">
                <a:moveTo>
                  <a:pt x="0" y="0"/>
                </a:moveTo>
                <a:lnTo>
                  <a:pt x="10567416" y="0"/>
                </a:lnTo>
                <a:lnTo>
                  <a:pt x="10567416" y="2368296"/>
                </a:lnTo>
                <a:lnTo>
                  <a:pt x="0" y="2368296"/>
                </a:lnTo>
                <a:lnTo>
                  <a:pt x="0" y="0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61715" y="4584541"/>
            <a:ext cx="6506845" cy="1016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0" spc="-5" dirty="0">
                <a:solidFill>
                  <a:srgbClr val="FFFFFF"/>
                </a:solidFill>
              </a:rPr>
              <a:t>MAS</a:t>
            </a:r>
            <a:r>
              <a:rPr sz="6500" spc="125" dirty="0">
                <a:solidFill>
                  <a:srgbClr val="FFFFFF"/>
                </a:solidFill>
              </a:rPr>
              <a:t> </a:t>
            </a:r>
            <a:r>
              <a:rPr sz="6500" spc="185" dirty="0">
                <a:solidFill>
                  <a:srgbClr val="FFFFFF"/>
                </a:solidFill>
              </a:rPr>
              <a:t>RECURSOS</a:t>
            </a:r>
            <a:endParaRPr sz="65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84227" y="0"/>
            <a:ext cx="9323070" cy="953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50" spc="-65" dirty="0"/>
              <a:t>Ma</a:t>
            </a:r>
            <a:r>
              <a:rPr sz="6050" spc="-944" dirty="0"/>
              <a:t> </a:t>
            </a:r>
            <a:r>
              <a:rPr sz="6050" spc="5" dirty="0"/>
              <a:t>t</a:t>
            </a:r>
            <a:r>
              <a:rPr sz="6050" spc="-750" dirty="0"/>
              <a:t> </a:t>
            </a:r>
            <a:r>
              <a:rPr sz="6050" spc="170" dirty="0"/>
              <a:t>er</a:t>
            </a:r>
            <a:r>
              <a:rPr sz="6050" spc="-890" dirty="0"/>
              <a:t> </a:t>
            </a:r>
            <a:r>
              <a:rPr sz="6050" spc="-135" dirty="0"/>
              <a:t>ia</a:t>
            </a:r>
            <a:r>
              <a:rPr sz="6050" spc="-944" dirty="0"/>
              <a:t> </a:t>
            </a:r>
            <a:r>
              <a:rPr sz="6050" spc="5" dirty="0"/>
              <a:t>l</a:t>
            </a:r>
            <a:r>
              <a:rPr sz="6050" spc="-30" dirty="0"/>
              <a:t> </a:t>
            </a:r>
            <a:r>
              <a:rPr sz="6050" spc="5" dirty="0"/>
              <a:t>Peligr</a:t>
            </a:r>
            <a:r>
              <a:rPr sz="6050" spc="-890" dirty="0"/>
              <a:t> </a:t>
            </a:r>
            <a:r>
              <a:rPr sz="6050" spc="150" dirty="0"/>
              <a:t>oso</a:t>
            </a:r>
            <a:r>
              <a:rPr sz="6050" spc="-580" dirty="0"/>
              <a:t> </a:t>
            </a:r>
            <a:r>
              <a:rPr sz="6050" spc="145" dirty="0"/>
              <a:t>del</a:t>
            </a:r>
            <a:r>
              <a:rPr sz="6050" spc="-940" dirty="0"/>
              <a:t> </a:t>
            </a:r>
            <a:r>
              <a:rPr sz="6050" spc="-100" dirty="0"/>
              <a:t>Hoga</a:t>
            </a:r>
            <a:r>
              <a:rPr sz="6050" spc="-940" dirty="0"/>
              <a:t> </a:t>
            </a:r>
            <a:r>
              <a:rPr sz="6050" spc="10" dirty="0"/>
              <a:t>r</a:t>
            </a:r>
            <a:endParaRPr sz="6050"/>
          </a:p>
        </p:txBody>
      </p:sp>
      <p:sp>
        <p:nvSpPr>
          <p:cNvPr id="3" name="object 3"/>
          <p:cNvSpPr txBox="1"/>
          <p:nvPr/>
        </p:nvSpPr>
        <p:spPr>
          <a:xfrm>
            <a:off x="4684227" y="990472"/>
            <a:ext cx="12355195" cy="200977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 marR="323850">
              <a:lnSpc>
                <a:spcPts val="2790"/>
              </a:lnSpc>
              <a:spcBef>
                <a:spcPts val="615"/>
              </a:spcBef>
              <a:tabLst>
                <a:tab pos="4569460" algn="l"/>
              </a:tabLst>
            </a:pPr>
            <a:r>
              <a:rPr sz="2750" spc="80" dirty="0">
                <a:solidFill>
                  <a:srgbClr val="799A01"/>
                </a:solidFill>
                <a:latin typeface="Times New Roman"/>
                <a:cs typeface="Times New Roman"/>
              </a:rPr>
              <a:t>Estos</a:t>
            </a:r>
            <a:r>
              <a:rPr sz="2750" spc="1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75" dirty="0">
                <a:solidFill>
                  <a:srgbClr val="799A01"/>
                </a:solidFill>
                <a:latin typeface="Times New Roman"/>
                <a:cs typeface="Times New Roman"/>
              </a:rPr>
              <a:t>productos</a:t>
            </a:r>
            <a:r>
              <a:rPr sz="2750" spc="1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14" dirty="0">
                <a:solidFill>
                  <a:srgbClr val="799A01"/>
                </a:solidFill>
                <a:latin typeface="Times New Roman"/>
                <a:cs typeface="Times New Roman"/>
              </a:rPr>
              <a:t>contie</a:t>
            </a:r>
            <a:r>
              <a:rPr sz="2750" spc="-4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80" dirty="0">
                <a:solidFill>
                  <a:srgbClr val="799A01"/>
                </a:solidFill>
                <a:latin typeface="Times New Roman"/>
                <a:cs typeface="Times New Roman"/>
              </a:rPr>
              <a:t>nen</a:t>
            </a:r>
            <a:r>
              <a:rPr sz="2750" spc="1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55" dirty="0">
                <a:solidFill>
                  <a:srgbClr val="799A01"/>
                </a:solidFill>
                <a:latin typeface="Times New Roman"/>
                <a:cs typeface="Times New Roman"/>
              </a:rPr>
              <a:t>qu</a:t>
            </a:r>
            <a:r>
              <a:rPr sz="2750" spc="-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75" dirty="0">
                <a:solidFill>
                  <a:srgbClr val="799A01"/>
                </a:solidFill>
                <a:latin typeface="Times New Roman"/>
                <a:cs typeface="Times New Roman"/>
              </a:rPr>
              <a:t>ímicos </a:t>
            </a:r>
            <a:r>
              <a:rPr sz="2750" spc="185" dirty="0">
                <a:solidFill>
                  <a:srgbClr val="799A01"/>
                </a:solidFill>
                <a:latin typeface="Times New Roman"/>
                <a:cs typeface="Times New Roman"/>
              </a:rPr>
              <a:t>que</a:t>
            </a:r>
            <a:r>
              <a:rPr sz="2750" spc="1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240" dirty="0">
                <a:solidFill>
                  <a:srgbClr val="799A01"/>
                </a:solidFill>
                <a:latin typeface="Times New Roman"/>
                <a:cs typeface="Times New Roman"/>
              </a:rPr>
              <a:t>pueden</a:t>
            </a:r>
            <a:r>
              <a:rPr sz="2750" spc="1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14" dirty="0">
                <a:solidFill>
                  <a:srgbClr val="799A01"/>
                </a:solidFill>
                <a:latin typeface="Times New Roman"/>
                <a:cs typeface="Times New Roman"/>
              </a:rPr>
              <a:t>perjud</a:t>
            </a:r>
            <a:r>
              <a:rPr sz="2750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90" dirty="0">
                <a:solidFill>
                  <a:srgbClr val="799A01"/>
                </a:solidFill>
                <a:latin typeface="Times New Roman"/>
                <a:cs typeface="Times New Roman"/>
              </a:rPr>
              <a:t>icar</a:t>
            </a:r>
            <a:r>
              <a:rPr sz="2750" spc="-11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90" dirty="0">
                <a:solidFill>
                  <a:srgbClr val="799A01"/>
                </a:solidFill>
                <a:latin typeface="Times New Roman"/>
                <a:cs typeface="Times New Roman"/>
              </a:rPr>
              <a:t>su</a:t>
            </a:r>
            <a:r>
              <a:rPr sz="2750" spc="1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20" dirty="0">
                <a:solidFill>
                  <a:srgbClr val="799A01"/>
                </a:solidFill>
                <a:latin typeface="Times New Roman"/>
                <a:cs typeface="Times New Roman"/>
              </a:rPr>
              <a:t>salud</a:t>
            </a:r>
            <a:r>
              <a:rPr sz="2750" spc="2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-5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2750" spc="-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65" dirty="0">
                <a:solidFill>
                  <a:srgbClr val="799A01"/>
                </a:solidFill>
                <a:latin typeface="Times New Roman"/>
                <a:cs typeface="Times New Roman"/>
              </a:rPr>
              <a:t>med</a:t>
            </a:r>
            <a:r>
              <a:rPr sz="2750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-55" dirty="0">
                <a:solidFill>
                  <a:srgbClr val="799A01"/>
                </a:solidFill>
                <a:latin typeface="Times New Roman"/>
                <a:cs typeface="Times New Roman"/>
              </a:rPr>
              <a:t>io  </a:t>
            </a:r>
            <a:r>
              <a:rPr sz="2750" spc="145" dirty="0">
                <a:solidFill>
                  <a:srgbClr val="799A01"/>
                </a:solidFill>
                <a:latin typeface="Times New Roman"/>
                <a:cs typeface="Times New Roman"/>
              </a:rPr>
              <a:t>amb</a:t>
            </a:r>
            <a:r>
              <a:rPr sz="2750" spc="-3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60" dirty="0">
                <a:solidFill>
                  <a:srgbClr val="799A01"/>
                </a:solidFill>
                <a:latin typeface="Times New Roman"/>
                <a:cs typeface="Times New Roman"/>
              </a:rPr>
              <a:t>ien</a:t>
            </a:r>
            <a:r>
              <a:rPr sz="2750" spc="-42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14" dirty="0">
                <a:solidFill>
                  <a:srgbClr val="799A01"/>
                </a:solidFill>
                <a:latin typeface="Times New Roman"/>
                <a:cs typeface="Times New Roman"/>
              </a:rPr>
              <a:t>te.</a:t>
            </a:r>
            <a:r>
              <a:rPr sz="2750" spc="-2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25" dirty="0">
                <a:solidFill>
                  <a:srgbClr val="799A01"/>
                </a:solidFill>
                <a:latin typeface="Times New Roman"/>
                <a:cs typeface="Times New Roman"/>
              </a:rPr>
              <a:t>Lleve</a:t>
            </a:r>
            <a:r>
              <a:rPr sz="2750" spc="2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45" dirty="0">
                <a:solidFill>
                  <a:srgbClr val="799A01"/>
                </a:solidFill>
                <a:latin typeface="Times New Roman"/>
                <a:cs typeface="Times New Roman"/>
              </a:rPr>
              <a:t>sus</a:t>
            </a:r>
            <a:r>
              <a:rPr sz="2750" spc="1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25" dirty="0">
                <a:solidFill>
                  <a:srgbClr val="799A01"/>
                </a:solidFill>
                <a:latin typeface="Times New Roman"/>
                <a:cs typeface="Times New Roman"/>
              </a:rPr>
              <a:t>mate</a:t>
            </a:r>
            <a:r>
              <a:rPr sz="2750" spc="-3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30" dirty="0">
                <a:solidFill>
                  <a:srgbClr val="799A01"/>
                </a:solidFill>
                <a:latin typeface="Times New Roman"/>
                <a:cs typeface="Times New Roman"/>
              </a:rPr>
              <a:t>rial	</a:t>
            </a:r>
            <a:r>
              <a:rPr sz="2750" spc="130" dirty="0">
                <a:solidFill>
                  <a:srgbClr val="799A01"/>
                </a:solidFill>
                <a:latin typeface="Times New Roman"/>
                <a:cs typeface="Times New Roman"/>
              </a:rPr>
              <a:t>para </a:t>
            </a:r>
            <a:r>
              <a:rPr sz="2750" spc="185" dirty="0">
                <a:solidFill>
                  <a:srgbClr val="799A01"/>
                </a:solidFill>
                <a:latin typeface="Times New Roman"/>
                <a:cs typeface="Times New Roman"/>
              </a:rPr>
              <a:t>que </a:t>
            </a:r>
            <a:r>
              <a:rPr sz="2750" spc="155" dirty="0">
                <a:solidFill>
                  <a:srgbClr val="799A01"/>
                </a:solidFill>
                <a:latin typeface="Times New Roman"/>
                <a:cs typeface="Times New Roman"/>
              </a:rPr>
              <a:t>sea </a:t>
            </a:r>
            <a:r>
              <a:rPr sz="2750" spc="100" dirty="0">
                <a:solidFill>
                  <a:srgbClr val="799A01"/>
                </a:solidFill>
                <a:latin typeface="Times New Roman"/>
                <a:cs typeface="Times New Roman"/>
              </a:rPr>
              <a:t>reciclad </a:t>
            </a:r>
            <a:r>
              <a:rPr sz="2750" spc="-5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2750" spc="-3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65" dirty="0">
                <a:solidFill>
                  <a:srgbClr val="799A01"/>
                </a:solidFill>
                <a:latin typeface="Times New Roman"/>
                <a:cs typeface="Times New Roman"/>
              </a:rPr>
              <a:t>correctamente.</a:t>
            </a:r>
            <a:r>
              <a:rPr sz="2750" spc="-4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endParaRPr sz="2750">
              <a:latin typeface="Times New Roman"/>
              <a:cs typeface="Times New Roman"/>
            </a:endParaRPr>
          </a:p>
          <a:p>
            <a:pPr marL="22860">
              <a:lnSpc>
                <a:spcPts val="3450"/>
              </a:lnSpc>
            </a:pPr>
            <a:r>
              <a:rPr sz="3300" spc="204" dirty="0">
                <a:solidFill>
                  <a:srgbClr val="799A01"/>
                </a:solidFill>
                <a:latin typeface="Times New Roman"/>
                <a:cs typeface="Times New Roman"/>
              </a:rPr>
              <a:t>Para </a:t>
            </a:r>
            <a:r>
              <a:rPr sz="3300" spc="165" dirty="0">
                <a:solidFill>
                  <a:srgbClr val="799A01"/>
                </a:solidFill>
                <a:latin typeface="Times New Roman"/>
                <a:cs typeface="Times New Roman"/>
              </a:rPr>
              <a:t>Hog</a:t>
            </a:r>
            <a:r>
              <a:rPr sz="3300" spc="-3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95" dirty="0">
                <a:solidFill>
                  <a:srgbClr val="799A01"/>
                </a:solidFill>
                <a:latin typeface="Times New Roman"/>
                <a:cs typeface="Times New Roman"/>
              </a:rPr>
              <a:t>are</a:t>
            </a:r>
            <a:r>
              <a:rPr sz="33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0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3300" spc="1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30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330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0" dirty="0">
                <a:solidFill>
                  <a:srgbClr val="799A01"/>
                </a:solidFill>
                <a:latin typeface="Times New Roman"/>
                <a:cs typeface="Times New Roman"/>
              </a:rPr>
              <a:t>l</a:t>
            </a:r>
            <a:r>
              <a:rPr sz="3300" spc="-1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-40" dirty="0">
                <a:solidFill>
                  <a:srgbClr val="799A01"/>
                </a:solidFill>
                <a:latin typeface="Times New Roman"/>
                <a:cs typeface="Times New Roman"/>
              </a:rPr>
              <a:t>Va</a:t>
            </a:r>
            <a:r>
              <a:rPr sz="3300" spc="-43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15" dirty="0">
                <a:solidFill>
                  <a:srgbClr val="799A01"/>
                </a:solidFill>
                <a:latin typeface="Times New Roman"/>
                <a:cs typeface="Times New Roman"/>
              </a:rPr>
              <a:t>lle</a:t>
            </a:r>
            <a:r>
              <a:rPr sz="3300" spc="26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30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3300" spc="2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300" spc="220" dirty="0">
                <a:solidFill>
                  <a:srgbClr val="799A01"/>
                </a:solidFill>
                <a:latin typeface="Times New Roman"/>
                <a:cs typeface="Times New Roman"/>
              </a:rPr>
              <a:t>Salinas:</a:t>
            </a:r>
            <a:endParaRPr sz="3300">
              <a:latin typeface="Times New Roman"/>
              <a:cs typeface="Times New Roman"/>
            </a:endParaRPr>
          </a:p>
          <a:p>
            <a:pPr marL="22860">
              <a:lnSpc>
                <a:spcPts val="2915"/>
              </a:lnSpc>
              <a:tabLst>
                <a:tab pos="4479290" algn="l"/>
              </a:tabLst>
            </a:pPr>
            <a:r>
              <a:rPr sz="2850" dirty="0">
                <a:solidFill>
                  <a:srgbClr val="799A01"/>
                </a:solidFill>
                <a:latin typeface="Arial"/>
                <a:cs typeface="Arial"/>
              </a:rPr>
              <a:t>15 galones o 125</a:t>
            </a:r>
            <a:r>
              <a:rPr sz="2850" spc="3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99A01"/>
                </a:solidFill>
                <a:latin typeface="Arial"/>
                <a:cs typeface="Arial"/>
              </a:rPr>
              <a:t>libras</a:t>
            </a:r>
            <a:r>
              <a:rPr sz="2850" spc="5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99A01"/>
                </a:solidFill>
                <a:latin typeface="Arial"/>
                <a:cs typeface="Arial"/>
              </a:rPr>
              <a:t>de	desperdicios peligrosos del hogar son</a:t>
            </a:r>
            <a:r>
              <a:rPr sz="2850" spc="1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99A01"/>
                </a:solidFill>
                <a:latin typeface="Arial"/>
                <a:cs typeface="Arial"/>
              </a:rPr>
              <a:t>aceptados</a:t>
            </a:r>
            <a:endParaRPr sz="2850">
              <a:latin typeface="Arial"/>
              <a:cs typeface="Arial"/>
            </a:endParaRPr>
          </a:p>
          <a:p>
            <a:pPr marL="22860">
              <a:lnSpc>
                <a:spcPts val="3160"/>
              </a:lnSpc>
            </a:pPr>
            <a:r>
              <a:rPr sz="2850" spc="200" dirty="0">
                <a:solidFill>
                  <a:srgbClr val="799A01"/>
                </a:solidFill>
                <a:latin typeface="Times New Roman"/>
                <a:cs typeface="Times New Roman"/>
              </a:rPr>
              <a:t>cada </a:t>
            </a:r>
            <a:r>
              <a:rPr sz="2850" spc="114" dirty="0">
                <a:solidFill>
                  <a:srgbClr val="799A01"/>
                </a:solidFill>
                <a:latin typeface="Times New Roman"/>
                <a:cs typeface="Times New Roman"/>
              </a:rPr>
              <a:t>30 </a:t>
            </a:r>
            <a:r>
              <a:rPr sz="2850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850" spc="-4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850" spc="80" dirty="0">
                <a:solidFill>
                  <a:srgbClr val="799A01"/>
                </a:solidFill>
                <a:latin typeface="Times New Roman"/>
                <a:cs typeface="Times New Roman"/>
              </a:rPr>
              <a:t>ías.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7452" y="6393179"/>
            <a:ext cx="3014459" cy="3485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53284" y="6909816"/>
            <a:ext cx="2331719" cy="2988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94305" y="7621523"/>
            <a:ext cx="1338580" cy="783590"/>
          </a:xfrm>
          <a:custGeom>
            <a:avLst/>
            <a:gdLst/>
            <a:ahLst/>
            <a:cxnLst/>
            <a:rect l="l" t="t" r="r" b="b"/>
            <a:pathLst>
              <a:path w="1338579" h="783590">
                <a:moveTo>
                  <a:pt x="1296441" y="0"/>
                </a:moveTo>
                <a:lnTo>
                  <a:pt x="41630" y="0"/>
                </a:lnTo>
                <a:lnTo>
                  <a:pt x="33473" y="808"/>
                </a:lnTo>
                <a:lnTo>
                  <a:pt x="3167" y="25722"/>
                </a:lnTo>
                <a:lnTo>
                  <a:pt x="0" y="41668"/>
                </a:lnTo>
                <a:lnTo>
                  <a:pt x="0" y="741667"/>
                </a:lnTo>
                <a:lnTo>
                  <a:pt x="3272" y="757886"/>
                </a:lnTo>
                <a:lnTo>
                  <a:pt x="12195" y="771131"/>
                </a:lnTo>
                <a:lnTo>
                  <a:pt x="25428" y="780061"/>
                </a:lnTo>
                <a:lnTo>
                  <a:pt x="41630" y="783336"/>
                </a:lnTo>
                <a:lnTo>
                  <a:pt x="1296441" y="783336"/>
                </a:lnTo>
                <a:lnTo>
                  <a:pt x="1331074" y="764786"/>
                </a:lnTo>
                <a:lnTo>
                  <a:pt x="1338071" y="741667"/>
                </a:lnTo>
                <a:lnTo>
                  <a:pt x="1338071" y="41668"/>
                </a:lnTo>
                <a:lnTo>
                  <a:pt x="1334799" y="25449"/>
                </a:lnTo>
                <a:lnTo>
                  <a:pt x="1325876" y="12204"/>
                </a:lnTo>
                <a:lnTo>
                  <a:pt x="1312643" y="3274"/>
                </a:lnTo>
                <a:lnTo>
                  <a:pt x="12964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83228" y="7616266"/>
            <a:ext cx="1097280" cy="633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950" spc="65" dirty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3950" spc="-6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950" spc="-70" dirty="0">
                <a:solidFill>
                  <a:srgbClr val="FFFFFF"/>
                </a:solidFill>
                <a:latin typeface="Times New Roman"/>
                <a:cs typeface="Times New Roman"/>
              </a:rPr>
              <a:t>int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81200" y="441959"/>
            <a:ext cx="2715768" cy="34107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105911" cy="31059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8149" y="976406"/>
            <a:ext cx="1866900" cy="1235075"/>
          </a:xfrm>
          <a:custGeom>
            <a:avLst/>
            <a:gdLst/>
            <a:ahLst/>
            <a:cxnLst/>
            <a:rect l="l" t="t" r="r" b="b"/>
            <a:pathLst>
              <a:path w="1866900" h="1235075">
                <a:moveTo>
                  <a:pt x="1695399" y="0"/>
                </a:moveTo>
                <a:lnTo>
                  <a:pt x="15494" y="255638"/>
                </a:lnTo>
                <a:lnTo>
                  <a:pt x="9563" y="259219"/>
                </a:lnTo>
                <a:lnTo>
                  <a:pt x="1651" y="269976"/>
                </a:lnTo>
                <a:lnTo>
                  <a:pt x="0" y="276694"/>
                </a:lnTo>
                <a:lnTo>
                  <a:pt x="142582" y="1213662"/>
                </a:lnTo>
                <a:lnTo>
                  <a:pt x="146007" y="1223048"/>
                </a:lnTo>
                <a:lnTo>
                  <a:pt x="152541" y="1230144"/>
                </a:lnTo>
                <a:lnTo>
                  <a:pt x="161258" y="1234272"/>
                </a:lnTo>
                <a:lnTo>
                  <a:pt x="171234" y="1234757"/>
                </a:lnTo>
                <a:lnTo>
                  <a:pt x="1851152" y="979106"/>
                </a:lnTo>
                <a:lnTo>
                  <a:pt x="1857082" y="975525"/>
                </a:lnTo>
                <a:lnTo>
                  <a:pt x="1864995" y="964780"/>
                </a:lnTo>
                <a:lnTo>
                  <a:pt x="1866646" y="958049"/>
                </a:lnTo>
                <a:lnTo>
                  <a:pt x="1724063" y="21081"/>
                </a:lnTo>
                <a:lnTo>
                  <a:pt x="1720632" y="11696"/>
                </a:lnTo>
                <a:lnTo>
                  <a:pt x="1714098" y="4602"/>
                </a:lnTo>
                <a:lnTo>
                  <a:pt x="1705380" y="477"/>
                </a:lnTo>
                <a:lnTo>
                  <a:pt x="1695399" y="0"/>
                </a:lnTo>
                <a:close/>
              </a:path>
            </a:pathLst>
          </a:custGeom>
          <a:solidFill>
            <a:srgbClr val="3435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2521" y="1391217"/>
            <a:ext cx="1186815" cy="330200"/>
          </a:xfrm>
          <a:custGeom>
            <a:avLst/>
            <a:gdLst/>
            <a:ahLst/>
            <a:cxnLst/>
            <a:rect l="l" t="t" r="r" b="b"/>
            <a:pathLst>
              <a:path w="1186814" h="330200">
                <a:moveTo>
                  <a:pt x="120387" y="64550"/>
                </a:moveTo>
                <a:lnTo>
                  <a:pt x="102806" y="65646"/>
                </a:lnTo>
                <a:lnTo>
                  <a:pt x="0" y="78955"/>
                </a:lnTo>
                <a:lnTo>
                  <a:pt x="32448" y="329641"/>
                </a:lnTo>
                <a:lnTo>
                  <a:pt x="137731" y="316014"/>
                </a:lnTo>
                <a:lnTo>
                  <a:pt x="184030" y="299629"/>
                </a:lnTo>
                <a:lnTo>
                  <a:pt x="202613" y="278930"/>
                </a:lnTo>
                <a:lnTo>
                  <a:pt x="87071" y="278930"/>
                </a:lnTo>
                <a:lnTo>
                  <a:pt x="78587" y="213385"/>
                </a:lnTo>
                <a:lnTo>
                  <a:pt x="109943" y="209334"/>
                </a:lnTo>
                <a:lnTo>
                  <a:pt x="117568" y="208946"/>
                </a:lnTo>
                <a:lnTo>
                  <a:pt x="199195" y="208946"/>
                </a:lnTo>
                <a:lnTo>
                  <a:pt x="198126" y="207055"/>
                </a:lnTo>
                <a:lnTo>
                  <a:pt x="165517" y="185184"/>
                </a:lnTo>
                <a:lnTo>
                  <a:pt x="154597" y="183515"/>
                </a:lnTo>
                <a:lnTo>
                  <a:pt x="154546" y="183172"/>
                </a:lnTo>
                <a:lnTo>
                  <a:pt x="163518" y="178786"/>
                </a:lnTo>
                <a:lnTo>
                  <a:pt x="168834" y="175044"/>
                </a:lnTo>
                <a:lnTo>
                  <a:pt x="73621" y="175044"/>
                </a:lnTo>
                <a:lnTo>
                  <a:pt x="65684" y="113728"/>
                </a:lnTo>
                <a:lnTo>
                  <a:pt x="107175" y="108419"/>
                </a:lnTo>
                <a:lnTo>
                  <a:pt x="185831" y="108419"/>
                </a:lnTo>
                <a:lnTo>
                  <a:pt x="185525" y="107055"/>
                </a:lnTo>
                <a:lnTo>
                  <a:pt x="162140" y="75628"/>
                </a:lnTo>
                <a:lnTo>
                  <a:pt x="136136" y="65851"/>
                </a:lnTo>
                <a:lnTo>
                  <a:pt x="120387" y="64550"/>
                </a:lnTo>
                <a:close/>
              </a:path>
              <a:path w="1186814" h="330200">
                <a:moveTo>
                  <a:pt x="199195" y="208946"/>
                </a:moveTo>
                <a:lnTo>
                  <a:pt x="117568" y="208946"/>
                </a:lnTo>
                <a:lnTo>
                  <a:pt x="124440" y="209746"/>
                </a:lnTo>
                <a:lnTo>
                  <a:pt x="130560" y="211737"/>
                </a:lnTo>
                <a:lnTo>
                  <a:pt x="148445" y="245673"/>
                </a:lnTo>
                <a:lnTo>
                  <a:pt x="147591" y="252206"/>
                </a:lnTo>
                <a:lnTo>
                  <a:pt x="87071" y="278930"/>
                </a:lnTo>
                <a:lnTo>
                  <a:pt x="202613" y="278930"/>
                </a:lnTo>
                <a:lnTo>
                  <a:pt x="207486" y="266977"/>
                </a:lnTo>
                <a:lnTo>
                  <a:pt x="209744" y="253067"/>
                </a:lnTo>
                <a:lnTo>
                  <a:pt x="209194" y="237680"/>
                </a:lnTo>
                <a:lnTo>
                  <a:pt x="206865" y="226200"/>
                </a:lnTo>
                <a:lnTo>
                  <a:pt x="203176" y="215992"/>
                </a:lnTo>
                <a:lnTo>
                  <a:pt x="199195" y="208946"/>
                </a:lnTo>
                <a:close/>
              </a:path>
              <a:path w="1186814" h="330200">
                <a:moveTo>
                  <a:pt x="185831" y="108419"/>
                </a:moveTo>
                <a:lnTo>
                  <a:pt x="107175" y="108419"/>
                </a:lnTo>
                <a:lnTo>
                  <a:pt x="114592" y="110197"/>
                </a:lnTo>
                <a:lnTo>
                  <a:pt x="126085" y="119507"/>
                </a:lnTo>
                <a:lnTo>
                  <a:pt x="129628" y="126707"/>
                </a:lnTo>
                <a:lnTo>
                  <a:pt x="130962" y="136448"/>
                </a:lnTo>
                <a:lnTo>
                  <a:pt x="132143" y="146062"/>
                </a:lnTo>
                <a:lnTo>
                  <a:pt x="130517" y="153885"/>
                </a:lnTo>
                <a:lnTo>
                  <a:pt x="121729" y="165950"/>
                </a:lnTo>
                <a:lnTo>
                  <a:pt x="114909" y="169608"/>
                </a:lnTo>
                <a:lnTo>
                  <a:pt x="73621" y="175044"/>
                </a:lnTo>
                <a:lnTo>
                  <a:pt x="168834" y="175044"/>
                </a:lnTo>
                <a:lnTo>
                  <a:pt x="188634" y="142154"/>
                </a:lnTo>
                <a:lnTo>
                  <a:pt x="189452" y="132346"/>
                </a:lnTo>
                <a:lnTo>
                  <a:pt x="188823" y="121793"/>
                </a:lnTo>
                <a:lnTo>
                  <a:pt x="185831" y="108419"/>
                </a:lnTo>
                <a:close/>
              </a:path>
              <a:path w="1186814" h="330200">
                <a:moveTo>
                  <a:pt x="361781" y="146304"/>
                </a:moveTo>
                <a:lnTo>
                  <a:pt x="296646" y="146304"/>
                </a:lnTo>
                <a:lnTo>
                  <a:pt x="301929" y="147574"/>
                </a:lnTo>
                <a:lnTo>
                  <a:pt x="310794" y="153924"/>
                </a:lnTo>
                <a:lnTo>
                  <a:pt x="313588" y="159004"/>
                </a:lnTo>
                <a:lnTo>
                  <a:pt x="315353" y="172974"/>
                </a:lnTo>
                <a:lnTo>
                  <a:pt x="314667" y="176784"/>
                </a:lnTo>
                <a:lnTo>
                  <a:pt x="310667" y="181864"/>
                </a:lnTo>
                <a:lnTo>
                  <a:pt x="307809" y="184404"/>
                </a:lnTo>
                <a:lnTo>
                  <a:pt x="304076" y="184404"/>
                </a:lnTo>
                <a:lnTo>
                  <a:pt x="283603" y="189484"/>
                </a:lnTo>
                <a:lnTo>
                  <a:pt x="244957" y="207264"/>
                </a:lnTo>
                <a:lnTo>
                  <a:pt x="222938" y="245364"/>
                </a:lnTo>
                <a:lnTo>
                  <a:pt x="223291" y="258064"/>
                </a:lnTo>
                <a:lnTo>
                  <a:pt x="242125" y="292354"/>
                </a:lnTo>
                <a:lnTo>
                  <a:pt x="259499" y="301244"/>
                </a:lnTo>
                <a:lnTo>
                  <a:pt x="280835" y="301244"/>
                </a:lnTo>
                <a:lnTo>
                  <a:pt x="319897" y="278384"/>
                </a:lnTo>
                <a:lnTo>
                  <a:pt x="327266" y="264414"/>
                </a:lnTo>
                <a:lnTo>
                  <a:pt x="410637" y="264414"/>
                </a:lnTo>
                <a:lnTo>
                  <a:pt x="408728" y="260604"/>
                </a:lnTo>
                <a:lnTo>
                  <a:pt x="287947" y="260604"/>
                </a:lnTo>
                <a:lnTo>
                  <a:pt x="279654" y="254254"/>
                </a:lnTo>
                <a:lnTo>
                  <a:pt x="277152" y="250444"/>
                </a:lnTo>
                <a:lnTo>
                  <a:pt x="276263" y="244094"/>
                </a:lnTo>
                <a:lnTo>
                  <a:pt x="275437" y="237744"/>
                </a:lnTo>
                <a:lnTo>
                  <a:pt x="277101" y="231394"/>
                </a:lnTo>
                <a:lnTo>
                  <a:pt x="285419" y="221234"/>
                </a:lnTo>
                <a:lnTo>
                  <a:pt x="292087" y="218694"/>
                </a:lnTo>
                <a:lnTo>
                  <a:pt x="319671" y="211074"/>
                </a:lnTo>
                <a:lnTo>
                  <a:pt x="373744" y="211074"/>
                </a:lnTo>
                <a:lnTo>
                  <a:pt x="368325" y="169164"/>
                </a:lnTo>
                <a:lnTo>
                  <a:pt x="365029" y="153924"/>
                </a:lnTo>
                <a:lnTo>
                  <a:pt x="361781" y="146304"/>
                </a:lnTo>
                <a:close/>
              </a:path>
              <a:path w="1186814" h="330200">
                <a:moveTo>
                  <a:pt x="410637" y="264414"/>
                </a:moveTo>
                <a:lnTo>
                  <a:pt x="327621" y="264414"/>
                </a:lnTo>
                <a:lnTo>
                  <a:pt x="329082" y="266954"/>
                </a:lnTo>
                <a:lnTo>
                  <a:pt x="332359" y="275844"/>
                </a:lnTo>
                <a:lnTo>
                  <a:pt x="337781" y="282194"/>
                </a:lnTo>
                <a:lnTo>
                  <a:pt x="345338" y="286004"/>
                </a:lnTo>
                <a:lnTo>
                  <a:pt x="351327" y="288544"/>
                </a:lnTo>
                <a:lnTo>
                  <a:pt x="357959" y="289814"/>
                </a:lnTo>
                <a:lnTo>
                  <a:pt x="373151" y="289814"/>
                </a:lnTo>
                <a:lnTo>
                  <a:pt x="387680" y="287274"/>
                </a:lnTo>
                <a:lnTo>
                  <a:pt x="401777" y="280924"/>
                </a:lnTo>
                <a:lnTo>
                  <a:pt x="407924" y="275844"/>
                </a:lnTo>
                <a:lnTo>
                  <a:pt x="413181" y="269494"/>
                </a:lnTo>
                <a:lnTo>
                  <a:pt x="410637" y="264414"/>
                </a:lnTo>
                <a:close/>
              </a:path>
              <a:path w="1186814" h="330200">
                <a:moveTo>
                  <a:pt x="478883" y="137414"/>
                </a:moveTo>
                <a:lnTo>
                  <a:pt x="424218" y="137414"/>
                </a:lnTo>
                <a:lnTo>
                  <a:pt x="435610" y="222504"/>
                </a:lnTo>
                <a:lnTo>
                  <a:pt x="455599" y="264414"/>
                </a:lnTo>
                <a:lnTo>
                  <a:pt x="487860" y="274574"/>
                </a:lnTo>
                <a:lnTo>
                  <a:pt x="501929" y="273304"/>
                </a:lnTo>
                <a:lnTo>
                  <a:pt x="539907" y="255524"/>
                </a:lnTo>
                <a:lnTo>
                  <a:pt x="551535" y="233934"/>
                </a:lnTo>
                <a:lnTo>
                  <a:pt x="547513" y="228854"/>
                </a:lnTo>
                <a:lnTo>
                  <a:pt x="503072" y="228854"/>
                </a:lnTo>
                <a:lnTo>
                  <a:pt x="498208" y="227584"/>
                </a:lnTo>
                <a:lnTo>
                  <a:pt x="491058" y="219964"/>
                </a:lnTo>
                <a:lnTo>
                  <a:pt x="488734" y="213614"/>
                </a:lnTo>
                <a:lnTo>
                  <a:pt x="487680" y="204724"/>
                </a:lnTo>
                <a:lnTo>
                  <a:pt x="478883" y="137414"/>
                </a:lnTo>
                <a:close/>
              </a:path>
              <a:path w="1186814" h="330200">
                <a:moveTo>
                  <a:pt x="373744" y="211074"/>
                </a:moveTo>
                <a:lnTo>
                  <a:pt x="319671" y="211074"/>
                </a:lnTo>
                <a:lnTo>
                  <a:pt x="320992" y="221234"/>
                </a:lnTo>
                <a:lnTo>
                  <a:pt x="321375" y="227584"/>
                </a:lnTo>
                <a:lnTo>
                  <a:pt x="299173" y="260604"/>
                </a:lnTo>
                <a:lnTo>
                  <a:pt x="408728" y="260604"/>
                </a:lnTo>
                <a:lnTo>
                  <a:pt x="403003" y="249174"/>
                </a:lnTo>
                <a:lnTo>
                  <a:pt x="382384" y="249174"/>
                </a:lnTo>
                <a:lnTo>
                  <a:pt x="378942" y="245364"/>
                </a:lnTo>
                <a:lnTo>
                  <a:pt x="377850" y="242824"/>
                </a:lnTo>
                <a:lnTo>
                  <a:pt x="373744" y="211074"/>
                </a:lnTo>
                <a:close/>
              </a:path>
              <a:path w="1186814" h="330200">
                <a:moveTo>
                  <a:pt x="621114" y="119634"/>
                </a:moveTo>
                <a:lnTo>
                  <a:pt x="566293" y="119634"/>
                </a:lnTo>
                <a:lnTo>
                  <a:pt x="577672" y="204724"/>
                </a:lnTo>
                <a:lnTo>
                  <a:pt x="597674" y="245364"/>
                </a:lnTo>
                <a:lnTo>
                  <a:pt x="629928" y="255524"/>
                </a:lnTo>
                <a:lnTo>
                  <a:pt x="644004" y="255524"/>
                </a:lnTo>
                <a:lnTo>
                  <a:pt x="681982" y="236474"/>
                </a:lnTo>
                <a:lnTo>
                  <a:pt x="693597" y="214884"/>
                </a:lnTo>
                <a:lnTo>
                  <a:pt x="689577" y="209804"/>
                </a:lnTo>
                <a:lnTo>
                  <a:pt x="645134" y="209804"/>
                </a:lnTo>
                <a:lnTo>
                  <a:pt x="640270" y="208534"/>
                </a:lnTo>
                <a:lnTo>
                  <a:pt x="633133" y="200914"/>
                </a:lnTo>
                <a:lnTo>
                  <a:pt x="630809" y="194564"/>
                </a:lnTo>
                <a:lnTo>
                  <a:pt x="621114" y="119634"/>
                </a:lnTo>
                <a:close/>
              </a:path>
              <a:path w="1186814" h="330200">
                <a:moveTo>
                  <a:pt x="399186" y="241554"/>
                </a:moveTo>
                <a:lnTo>
                  <a:pt x="397167" y="244094"/>
                </a:lnTo>
                <a:lnTo>
                  <a:pt x="395198" y="245364"/>
                </a:lnTo>
                <a:lnTo>
                  <a:pt x="391337" y="247904"/>
                </a:lnTo>
                <a:lnTo>
                  <a:pt x="389331" y="249174"/>
                </a:lnTo>
                <a:lnTo>
                  <a:pt x="403003" y="249174"/>
                </a:lnTo>
                <a:lnTo>
                  <a:pt x="399186" y="241554"/>
                </a:lnTo>
                <a:close/>
              </a:path>
              <a:path w="1186814" h="330200">
                <a:moveTo>
                  <a:pt x="779529" y="47244"/>
                </a:moveTo>
                <a:lnTo>
                  <a:pt x="762241" y="47244"/>
                </a:lnTo>
                <a:lnTo>
                  <a:pt x="744557" y="51054"/>
                </a:lnTo>
                <a:lnTo>
                  <a:pt x="706285" y="80264"/>
                </a:lnTo>
                <a:lnTo>
                  <a:pt x="692393" y="129794"/>
                </a:lnTo>
                <a:lnTo>
                  <a:pt x="692352" y="132334"/>
                </a:lnTo>
                <a:lnTo>
                  <a:pt x="693470" y="151384"/>
                </a:lnTo>
                <a:lnTo>
                  <a:pt x="704737" y="190754"/>
                </a:lnTo>
                <a:lnTo>
                  <a:pt x="740106" y="228854"/>
                </a:lnTo>
                <a:lnTo>
                  <a:pt x="773710" y="237744"/>
                </a:lnTo>
                <a:lnTo>
                  <a:pt x="793242" y="236474"/>
                </a:lnTo>
                <a:lnTo>
                  <a:pt x="829609" y="223774"/>
                </a:lnTo>
                <a:lnTo>
                  <a:pt x="852238" y="198374"/>
                </a:lnTo>
                <a:lnTo>
                  <a:pt x="779589" y="198374"/>
                </a:lnTo>
                <a:lnTo>
                  <a:pt x="772941" y="197104"/>
                </a:lnTo>
                <a:lnTo>
                  <a:pt x="747598" y="161544"/>
                </a:lnTo>
                <a:lnTo>
                  <a:pt x="852538" y="147574"/>
                </a:lnTo>
                <a:lnTo>
                  <a:pt x="852843" y="145034"/>
                </a:lnTo>
                <a:lnTo>
                  <a:pt x="852886" y="141224"/>
                </a:lnTo>
                <a:lnTo>
                  <a:pt x="852703" y="136144"/>
                </a:lnTo>
                <a:lnTo>
                  <a:pt x="852398" y="132334"/>
                </a:lnTo>
                <a:lnTo>
                  <a:pt x="852229" y="131064"/>
                </a:lnTo>
                <a:lnTo>
                  <a:pt x="744042" y="131064"/>
                </a:lnTo>
                <a:lnTo>
                  <a:pt x="743877" y="123444"/>
                </a:lnTo>
                <a:lnTo>
                  <a:pt x="758177" y="87884"/>
                </a:lnTo>
                <a:lnTo>
                  <a:pt x="766940" y="86614"/>
                </a:lnTo>
                <a:lnTo>
                  <a:pt x="775055" y="85344"/>
                </a:lnTo>
                <a:lnTo>
                  <a:pt x="837926" y="85344"/>
                </a:lnTo>
                <a:lnTo>
                  <a:pt x="832940" y="76454"/>
                </a:lnTo>
                <a:lnTo>
                  <a:pt x="822159" y="65024"/>
                </a:lnTo>
                <a:lnTo>
                  <a:pt x="809486" y="54864"/>
                </a:lnTo>
                <a:lnTo>
                  <a:pt x="795277" y="49784"/>
                </a:lnTo>
                <a:lnTo>
                  <a:pt x="779529" y="47244"/>
                </a:lnTo>
                <a:close/>
              </a:path>
              <a:path w="1186814" h="330200">
                <a:moveTo>
                  <a:pt x="528408" y="204724"/>
                </a:moveTo>
                <a:lnTo>
                  <a:pt x="527202" y="212344"/>
                </a:lnTo>
                <a:lnTo>
                  <a:pt x="524941" y="217424"/>
                </a:lnTo>
                <a:lnTo>
                  <a:pt x="518325" y="225044"/>
                </a:lnTo>
                <a:lnTo>
                  <a:pt x="514197" y="227584"/>
                </a:lnTo>
                <a:lnTo>
                  <a:pt x="509219" y="227584"/>
                </a:lnTo>
                <a:lnTo>
                  <a:pt x="503072" y="228854"/>
                </a:lnTo>
                <a:lnTo>
                  <a:pt x="547513" y="228854"/>
                </a:lnTo>
                <a:lnTo>
                  <a:pt x="528408" y="204724"/>
                </a:lnTo>
                <a:close/>
              </a:path>
              <a:path w="1186814" h="330200">
                <a:moveTo>
                  <a:pt x="670483" y="185674"/>
                </a:moveTo>
                <a:lnTo>
                  <a:pt x="651294" y="209804"/>
                </a:lnTo>
                <a:lnTo>
                  <a:pt x="689577" y="209804"/>
                </a:lnTo>
                <a:lnTo>
                  <a:pt x="670483" y="185674"/>
                </a:lnTo>
                <a:close/>
              </a:path>
              <a:path w="1186814" h="330200">
                <a:moveTo>
                  <a:pt x="813600" y="166624"/>
                </a:moveTo>
                <a:lnTo>
                  <a:pt x="786866" y="198374"/>
                </a:lnTo>
                <a:lnTo>
                  <a:pt x="852238" y="198374"/>
                </a:lnTo>
                <a:lnTo>
                  <a:pt x="853787" y="195834"/>
                </a:lnTo>
                <a:lnTo>
                  <a:pt x="857980" y="183134"/>
                </a:lnTo>
                <a:lnTo>
                  <a:pt x="860171" y="170434"/>
                </a:lnTo>
                <a:lnTo>
                  <a:pt x="813600" y="166624"/>
                </a:lnTo>
                <a:close/>
              </a:path>
              <a:path w="1186814" h="330200">
                <a:moveTo>
                  <a:pt x="302851" y="108204"/>
                </a:moveTo>
                <a:lnTo>
                  <a:pt x="286359" y="108204"/>
                </a:lnTo>
                <a:lnTo>
                  <a:pt x="270195" y="112014"/>
                </a:lnTo>
                <a:lnTo>
                  <a:pt x="234365" y="133604"/>
                </a:lnTo>
                <a:lnTo>
                  <a:pt x="219958" y="169164"/>
                </a:lnTo>
                <a:lnTo>
                  <a:pt x="220446" y="183134"/>
                </a:lnTo>
                <a:lnTo>
                  <a:pt x="270916" y="183134"/>
                </a:lnTo>
                <a:lnTo>
                  <a:pt x="270413" y="175514"/>
                </a:lnTo>
                <a:lnTo>
                  <a:pt x="270773" y="169164"/>
                </a:lnTo>
                <a:lnTo>
                  <a:pt x="290525" y="146304"/>
                </a:lnTo>
                <a:lnTo>
                  <a:pt x="361781" y="146304"/>
                </a:lnTo>
                <a:lnTo>
                  <a:pt x="359616" y="141224"/>
                </a:lnTo>
                <a:lnTo>
                  <a:pt x="352084" y="129794"/>
                </a:lnTo>
                <a:lnTo>
                  <a:pt x="342430" y="120904"/>
                </a:lnTo>
                <a:lnTo>
                  <a:pt x="330888" y="114554"/>
                </a:lnTo>
                <a:lnTo>
                  <a:pt x="317695" y="109474"/>
                </a:lnTo>
                <a:lnTo>
                  <a:pt x="302851" y="108204"/>
                </a:lnTo>
                <a:close/>
              </a:path>
              <a:path w="1186814" h="330200">
                <a:moveTo>
                  <a:pt x="465251" y="32004"/>
                </a:moveTo>
                <a:lnTo>
                  <a:pt x="412915" y="51054"/>
                </a:lnTo>
                <a:lnTo>
                  <a:pt x="418934" y="96774"/>
                </a:lnTo>
                <a:lnTo>
                  <a:pt x="391464" y="100584"/>
                </a:lnTo>
                <a:lnTo>
                  <a:pt x="396748" y="141224"/>
                </a:lnTo>
                <a:lnTo>
                  <a:pt x="424218" y="137414"/>
                </a:lnTo>
                <a:lnTo>
                  <a:pt x="478883" y="137414"/>
                </a:lnTo>
                <a:lnTo>
                  <a:pt x="478053" y="131064"/>
                </a:lnTo>
                <a:lnTo>
                  <a:pt x="529120" y="124714"/>
                </a:lnTo>
                <a:lnTo>
                  <a:pt x="524797" y="90424"/>
                </a:lnTo>
                <a:lnTo>
                  <a:pt x="472770" y="90424"/>
                </a:lnTo>
                <a:lnTo>
                  <a:pt x="465251" y="32004"/>
                </a:lnTo>
                <a:close/>
              </a:path>
              <a:path w="1186814" h="330200">
                <a:moveTo>
                  <a:pt x="837926" y="85344"/>
                </a:moveTo>
                <a:lnTo>
                  <a:pt x="775055" y="85344"/>
                </a:lnTo>
                <a:lnTo>
                  <a:pt x="781761" y="87884"/>
                </a:lnTo>
                <a:lnTo>
                  <a:pt x="787044" y="94234"/>
                </a:lnTo>
                <a:lnTo>
                  <a:pt x="790719" y="100584"/>
                </a:lnTo>
                <a:lnTo>
                  <a:pt x="793819" y="106934"/>
                </a:lnTo>
                <a:lnTo>
                  <a:pt x="796349" y="114554"/>
                </a:lnTo>
                <a:lnTo>
                  <a:pt x="798309" y="123444"/>
                </a:lnTo>
                <a:lnTo>
                  <a:pt x="744042" y="131064"/>
                </a:lnTo>
                <a:lnTo>
                  <a:pt x="852229" y="131064"/>
                </a:lnTo>
                <a:lnTo>
                  <a:pt x="851890" y="128524"/>
                </a:lnTo>
                <a:lnTo>
                  <a:pt x="847804" y="108204"/>
                </a:lnTo>
                <a:lnTo>
                  <a:pt x="841487" y="91694"/>
                </a:lnTo>
                <a:lnTo>
                  <a:pt x="837926" y="85344"/>
                </a:lnTo>
                <a:close/>
              </a:path>
              <a:path w="1186814" h="330200">
                <a:moveTo>
                  <a:pt x="607314" y="12954"/>
                </a:moveTo>
                <a:lnTo>
                  <a:pt x="554990" y="32004"/>
                </a:lnTo>
                <a:lnTo>
                  <a:pt x="561009" y="78994"/>
                </a:lnTo>
                <a:lnTo>
                  <a:pt x="533539" y="81534"/>
                </a:lnTo>
                <a:lnTo>
                  <a:pt x="538822" y="123444"/>
                </a:lnTo>
                <a:lnTo>
                  <a:pt x="566293" y="119634"/>
                </a:lnTo>
                <a:lnTo>
                  <a:pt x="621114" y="119634"/>
                </a:lnTo>
                <a:lnTo>
                  <a:pt x="620128" y="112014"/>
                </a:lnTo>
                <a:lnTo>
                  <a:pt x="671182" y="105664"/>
                </a:lnTo>
                <a:lnTo>
                  <a:pt x="666724" y="71374"/>
                </a:lnTo>
                <a:lnTo>
                  <a:pt x="614845" y="71374"/>
                </a:lnTo>
                <a:lnTo>
                  <a:pt x="607314" y="12954"/>
                </a:lnTo>
                <a:close/>
              </a:path>
              <a:path w="1186814" h="330200">
                <a:moveTo>
                  <a:pt x="523836" y="82804"/>
                </a:moveTo>
                <a:lnTo>
                  <a:pt x="472770" y="90424"/>
                </a:lnTo>
                <a:lnTo>
                  <a:pt x="524797" y="90424"/>
                </a:lnTo>
                <a:lnTo>
                  <a:pt x="523836" y="82804"/>
                </a:lnTo>
                <a:close/>
              </a:path>
              <a:path w="1186814" h="330200">
                <a:moveTo>
                  <a:pt x="665899" y="65024"/>
                </a:moveTo>
                <a:lnTo>
                  <a:pt x="614845" y="71374"/>
                </a:lnTo>
                <a:lnTo>
                  <a:pt x="666724" y="71374"/>
                </a:lnTo>
                <a:lnTo>
                  <a:pt x="665899" y="65024"/>
                </a:lnTo>
                <a:close/>
              </a:path>
              <a:path w="1186814" h="330200">
                <a:moveTo>
                  <a:pt x="906526" y="33210"/>
                </a:moveTo>
                <a:lnTo>
                  <a:pt x="862545" y="38900"/>
                </a:lnTo>
                <a:lnTo>
                  <a:pt x="885888" y="219163"/>
                </a:lnTo>
                <a:lnTo>
                  <a:pt x="939723" y="212191"/>
                </a:lnTo>
                <a:lnTo>
                  <a:pt x="926541" y="110426"/>
                </a:lnTo>
                <a:lnTo>
                  <a:pt x="925662" y="100813"/>
                </a:lnTo>
                <a:lnTo>
                  <a:pt x="942076" y="64706"/>
                </a:lnTo>
                <a:lnTo>
                  <a:pt x="917409" y="64706"/>
                </a:lnTo>
                <a:lnTo>
                  <a:pt x="906526" y="33210"/>
                </a:lnTo>
                <a:close/>
              </a:path>
              <a:path w="1186814" h="330200">
                <a:moveTo>
                  <a:pt x="1003488" y="64122"/>
                </a:moveTo>
                <a:lnTo>
                  <a:pt x="946213" y="64122"/>
                </a:lnTo>
                <a:lnTo>
                  <a:pt x="950836" y="66446"/>
                </a:lnTo>
                <a:lnTo>
                  <a:pt x="954582" y="71882"/>
                </a:lnTo>
                <a:lnTo>
                  <a:pt x="957197" y="76630"/>
                </a:lnTo>
                <a:lnTo>
                  <a:pt x="959421" y="82721"/>
                </a:lnTo>
                <a:lnTo>
                  <a:pt x="961255" y="90155"/>
                </a:lnTo>
                <a:lnTo>
                  <a:pt x="962698" y="98933"/>
                </a:lnTo>
                <a:lnTo>
                  <a:pt x="1006843" y="80695"/>
                </a:lnTo>
                <a:lnTo>
                  <a:pt x="1004169" y="66305"/>
                </a:lnTo>
                <a:lnTo>
                  <a:pt x="1003488" y="64122"/>
                </a:lnTo>
                <a:close/>
              </a:path>
              <a:path w="1186814" h="330200">
                <a:moveTo>
                  <a:pt x="964321" y="22539"/>
                </a:moveTo>
                <a:lnTo>
                  <a:pt x="925887" y="41481"/>
                </a:lnTo>
                <a:lnTo>
                  <a:pt x="917752" y="64655"/>
                </a:lnTo>
                <a:lnTo>
                  <a:pt x="917409" y="64706"/>
                </a:lnTo>
                <a:lnTo>
                  <a:pt x="942076" y="64706"/>
                </a:lnTo>
                <a:lnTo>
                  <a:pt x="946213" y="64122"/>
                </a:lnTo>
                <a:lnTo>
                  <a:pt x="1003488" y="64122"/>
                </a:lnTo>
                <a:lnTo>
                  <a:pt x="981681" y="28701"/>
                </a:lnTo>
                <a:lnTo>
                  <a:pt x="973459" y="24530"/>
                </a:lnTo>
                <a:lnTo>
                  <a:pt x="964321" y="22539"/>
                </a:lnTo>
                <a:close/>
              </a:path>
              <a:path w="1186814" h="330200">
                <a:moveTo>
                  <a:pt x="1044689" y="208280"/>
                </a:moveTo>
                <a:lnTo>
                  <a:pt x="1026947" y="248196"/>
                </a:lnTo>
                <a:lnTo>
                  <a:pt x="1035427" y="254682"/>
                </a:lnTo>
                <a:lnTo>
                  <a:pt x="1044522" y="260118"/>
                </a:lnTo>
                <a:lnTo>
                  <a:pt x="1086205" y="271306"/>
                </a:lnTo>
                <a:lnTo>
                  <a:pt x="1097297" y="271452"/>
                </a:lnTo>
                <a:lnTo>
                  <a:pt x="1108570" y="270535"/>
                </a:lnTo>
                <a:lnTo>
                  <a:pt x="1159014" y="250986"/>
                </a:lnTo>
                <a:lnTo>
                  <a:pt x="1177963" y="227466"/>
                </a:lnTo>
                <a:lnTo>
                  <a:pt x="1089692" y="227466"/>
                </a:lnTo>
                <a:lnTo>
                  <a:pt x="1082648" y="227114"/>
                </a:lnTo>
                <a:lnTo>
                  <a:pt x="1050209" y="213307"/>
                </a:lnTo>
                <a:lnTo>
                  <a:pt x="1044689" y="208280"/>
                </a:lnTo>
                <a:close/>
              </a:path>
              <a:path w="1186814" h="330200">
                <a:moveTo>
                  <a:pt x="1183717" y="159562"/>
                </a:moveTo>
                <a:lnTo>
                  <a:pt x="1130769" y="159562"/>
                </a:lnTo>
                <a:lnTo>
                  <a:pt x="1132776" y="175044"/>
                </a:lnTo>
                <a:lnTo>
                  <a:pt x="1133104" y="181178"/>
                </a:lnTo>
                <a:lnTo>
                  <a:pt x="1113850" y="221578"/>
                </a:lnTo>
                <a:lnTo>
                  <a:pt x="1089692" y="227466"/>
                </a:lnTo>
                <a:lnTo>
                  <a:pt x="1177963" y="227466"/>
                </a:lnTo>
                <a:lnTo>
                  <a:pt x="1178881" y="225993"/>
                </a:lnTo>
                <a:lnTo>
                  <a:pt x="1184227" y="210461"/>
                </a:lnTo>
                <a:lnTo>
                  <a:pt x="1186339" y="193813"/>
                </a:lnTo>
                <a:lnTo>
                  <a:pt x="1186366" y="191327"/>
                </a:lnTo>
                <a:lnTo>
                  <a:pt x="1185532" y="173583"/>
                </a:lnTo>
                <a:lnTo>
                  <a:pt x="1183717" y="159562"/>
                </a:lnTo>
                <a:close/>
              </a:path>
              <a:path w="1186814" h="330200">
                <a:moveTo>
                  <a:pt x="1067269" y="12407"/>
                </a:moveTo>
                <a:lnTo>
                  <a:pt x="1013434" y="19367"/>
                </a:lnTo>
                <a:lnTo>
                  <a:pt x="1029665" y="144741"/>
                </a:lnTo>
                <a:lnTo>
                  <a:pt x="1032351" y="158291"/>
                </a:lnTo>
                <a:lnTo>
                  <a:pt x="1057208" y="193813"/>
                </a:lnTo>
                <a:lnTo>
                  <a:pt x="1077006" y="199409"/>
                </a:lnTo>
                <a:lnTo>
                  <a:pt x="1088567" y="199009"/>
                </a:lnTo>
                <a:lnTo>
                  <a:pt x="1123935" y="174817"/>
                </a:lnTo>
                <a:lnTo>
                  <a:pt x="1130414" y="159613"/>
                </a:lnTo>
                <a:lnTo>
                  <a:pt x="1130769" y="159562"/>
                </a:lnTo>
                <a:lnTo>
                  <a:pt x="1183717" y="159562"/>
                </a:lnTo>
                <a:lnTo>
                  <a:pt x="1182902" y="153263"/>
                </a:lnTo>
                <a:lnTo>
                  <a:pt x="1098727" y="153263"/>
                </a:lnTo>
                <a:lnTo>
                  <a:pt x="1093762" y="151638"/>
                </a:lnTo>
                <a:lnTo>
                  <a:pt x="1086027" y="143725"/>
                </a:lnTo>
                <a:lnTo>
                  <a:pt x="1083551" y="137833"/>
                </a:lnTo>
                <a:lnTo>
                  <a:pt x="1082497" y="130022"/>
                </a:lnTo>
                <a:lnTo>
                  <a:pt x="1067269" y="12407"/>
                </a:lnTo>
                <a:close/>
              </a:path>
              <a:path w="1186814" h="330200">
                <a:moveTo>
                  <a:pt x="1163066" y="0"/>
                </a:moveTo>
                <a:lnTo>
                  <a:pt x="1109230" y="6972"/>
                </a:lnTo>
                <a:lnTo>
                  <a:pt x="1124038" y="121424"/>
                </a:lnTo>
                <a:lnTo>
                  <a:pt x="1125143" y="130302"/>
                </a:lnTo>
                <a:lnTo>
                  <a:pt x="1098727" y="153263"/>
                </a:lnTo>
                <a:lnTo>
                  <a:pt x="1182902" y="153263"/>
                </a:lnTo>
                <a:lnTo>
                  <a:pt x="11630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1492" y="2781605"/>
            <a:ext cx="2640329" cy="20911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81200" y="4517135"/>
            <a:ext cx="1479804" cy="23469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0308" y="4434840"/>
            <a:ext cx="1199387" cy="800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3" y="4195571"/>
            <a:ext cx="1688591" cy="207721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12235" y="3741420"/>
            <a:ext cx="1150619" cy="27492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810212" y="5049759"/>
            <a:ext cx="4828540" cy="4702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>
              <a:lnSpc>
                <a:spcPct val="100000"/>
              </a:lnSpc>
              <a:spcBef>
                <a:spcPts val="95"/>
              </a:spcBef>
            </a:pPr>
            <a:r>
              <a:rPr sz="3350" spc="55" dirty="0">
                <a:solidFill>
                  <a:srgbClr val="D73309"/>
                </a:solidFill>
                <a:latin typeface="Times New Roman"/>
                <a:cs typeface="Times New Roman"/>
              </a:rPr>
              <a:t>¡NO! </a:t>
            </a:r>
            <a:r>
              <a:rPr sz="3350" spc="120" dirty="0">
                <a:solidFill>
                  <a:srgbClr val="D73309"/>
                </a:solidFill>
                <a:latin typeface="Times New Roman"/>
                <a:cs typeface="Times New Roman"/>
              </a:rPr>
              <a:t>SE</a:t>
            </a:r>
            <a:r>
              <a:rPr lang="en-US" sz="3350" spc="12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409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90" dirty="0">
                <a:solidFill>
                  <a:srgbClr val="D73309"/>
                </a:solidFill>
                <a:latin typeface="Times New Roman"/>
                <a:cs typeface="Times New Roman"/>
              </a:rPr>
              <a:t>ACEPTAN:</a:t>
            </a:r>
            <a:endParaRPr sz="3350" dirty="0">
              <a:latin typeface="Times New Roman"/>
              <a:cs typeface="Times New Roman"/>
            </a:endParaRPr>
          </a:p>
          <a:p>
            <a:pPr marL="373380" indent="-361315">
              <a:lnSpc>
                <a:spcPct val="100000"/>
              </a:lnSpc>
              <a:spcBef>
                <a:spcPts val="85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3350" spc="95" dirty="0">
                <a:solidFill>
                  <a:srgbClr val="D73309"/>
                </a:solidFill>
                <a:latin typeface="Times New Roman"/>
                <a:cs typeface="Times New Roman"/>
              </a:rPr>
              <a:t>Exp</a:t>
            </a:r>
            <a:r>
              <a:rPr sz="3350" spc="-30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65" dirty="0">
                <a:solidFill>
                  <a:srgbClr val="D73309"/>
                </a:solidFill>
                <a:latin typeface="Times New Roman"/>
                <a:cs typeface="Times New Roman"/>
              </a:rPr>
              <a:t>los</a:t>
            </a:r>
            <a:r>
              <a:rPr sz="3350" spc="-40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80" dirty="0">
                <a:solidFill>
                  <a:srgbClr val="D73309"/>
                </a:solidFill>
                <a:latin typeface="Times New Roman"/>
                <a:cs typeface="Times New Roman"/>
              </a:rPr>
              <a:t>ivos</a:t>
            </a:r>
            <a:r>
              <a:rPr sz="3350" spc="-41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endParaRPr sz="3350" dirty="0">
              <a:latin typeface="Times New Roman"/>
              <a:cs typeface="Times New Roman"/>
            </a:endParaRPr>
          </a:p>
          <a:p>
            <a:pPr marL="373380" indent="-361315">
              <a:lnSpc>
                <a:spcPct val="100000"/>
              </a:lnSpc>
              <a:spcBef>
                <a:spcPts val="85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3350" spc="45" dirty="0">
                <a:solidFill>
                  <a:srgbClr val="D73309"/>
                </a:solidFill>
                <a:latin typeface="Times New Roman"/>
                <a:cs typeface="Times New Roman"/>
              </a:rPr>
              <a:t>Mu</a:t>
            </a:r>
            <a:r>
              <a:rPr sz="3350" spc="-38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n</a:t>
            </a:r>
            <a:r>
              <a:rPr sz="3350" spc="-36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0" dirty="0">
                <a:solidFill>
                  <a:srgbClr val="D73309"/>
                </a:solidFill>
                <a:latin typeface="Times New Roman"/>
                <a:cs typeface="Times New Roman"/>
              </a:rPr>
              <a:t>ic</a:t>
            </a:r>
            <a:r>
              <a:rPr sz="3350" spc="-37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0" dirty="0">
                <a:solidFill>
                  <a:srgbClr val="D73309"/>
                </a:solidFill>
                <a:latin typeface="Times New Roman"/>
                <a:cs typeface="Times New Roman"/>
              </a:rPr>
              <a:t>io</a:t>
            </a:r>
            <a:r>
              <a:rPr sz="3350" spc="-42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n</a:t>
            </a:r>
            <a:r>
              <a:rPr sz="3350" spc="-38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e</a:t>
            </a:r>
            <a:r>
              <a:rPr sz="3350" spc="-32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s</a:t>
            </a:r>
            <a:endParaRPr sz="3350" dirty="0">
              <a:latin typeface="Times New Roman"/>
              <a:cs typeface="Times New Roman"/>
            </a:endParaRPr>
          </a:p>
          <a:p>
            <a:pPr marL="373380" indent="-361315">
              <a:lnSpc>
                <a:spcPct val="100000"/>
              </a:lnSpc>
              <a:spcBef>
                <a:spcPts val="70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3350" spc="45" dirty="0">
                <a:solidFill>
                  <a:srgbClr val="D73309"/>
                </a:solidFill>
                <a:latin typeface="Times New Roman"/>
                <a:cs typeface="Times New Roman"/>
              </a:rPr>
              <a:t>Ma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70" dirty="0">
                <a:solidFill>
                  <a:srgbClr val="D73309"/>
                </a:solidFill>
                <a:latin typeface="Times New Roman"/>
                <a:cs typeface="Times New Roman"/>
              </a:rPr>
              <a:t>te</a:t>
            </a:r>
            <a:r>
              <a:rPr sz="3350" spc="-32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75" dirty="0">
                <a:solidFill>
                  <a:srgbClr val="D73309"/>
                </a:solidFill>
                <a:latin typeface="Times New Roman"/>
                <a:cs typeface="Times New Roman"/>
              </a:rPr>
              <a:t>rial</a:t>
            </a:r>
            <a:r>
              <a:rPr sz="3350" spc="-7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60" dirty="0">
                <a:solidFill>
                  <a:srgbClr val="D73309"/>
                </a:solidFill>
                <a:latin typeface="Times New Roman"/>
                <a:cs typeface="Times New Roman"/>
              </a:rPr>
              <a:t>Rad</a:t>
            </a:r>
            <a:r>
              <a:rPr sz="3350" spc="-28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60" dirty="0">
                <a:solidFill>
                  <a:srgbClr val="D73309"/>
                </a:solidFill>
                <a:latin typeface="Times New Roman"/>
                <a:cs typeface="Times New Roman"/>
              </a:rPr>
              <a:t>iac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t</a:t>
            </a:r>
            <a:r>
              <a:rPr sz="3350" spc="-484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00" dirty="0">
                <a:solidFill>
                  <a:srgbClr val="D73309"/>
                </a:solidFill>
                <a:latin typeface="Times New Roman"/>
                <a:cs typeface="Times New Roman"/>
              </a:rPr>
              <a:t>ivo</a:t>
            </a:r>
            <a:endParaRPr sz="3350" dirty="0">
              <a:latin typeface="Times New Roman"/>
              <a:cs typeface="Times New Roman"/>
            </a:endParaRPr>
          </a:p>
          <a:p>
            <a:pPr marL="373380" indent="-361315">
              <a:lnSpc>
                <a:spcPct val="100000"/>
              </a:lnSpc>
              <a:spcBef>
                <a:spcPts val="85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3350" spc="45" dirty="0">
                <a:solidFill>
                  <a:srgbClr val="D73309"/>
                </a:solidFill>
                <a:latin typeface="Times New Roman"/>
                <a:cs typeface="Times New Roman"/>
              </a:rPr>
              <a:t>Ma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70" dirty="0">
                <a:solidFill>
                  <a:srgbClr val="D73309"/>
                </a:solidFill>
                <a:latin typeface="Times New Roman"/>
                <a:cs typeface="Times New Roman"/>
              </a:rPr>
              <a:t>te</a:t>
            </a:r>
            <a:r>
              <a:rPr sz="3350" spc="-32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80" dirty="0">
                <a:solidFill>
                  <a:srgbClr val="D73309"/>
                </a:solidFill>
                <a:latin typeface="Times New Roman"/>
                <a:cs typeface="Times New Roman"/>
              </a:rPr>
              <a:t>ria</a:t>
            </a:r>
            <a:r>
              <a:rPr sz="3350" spc="-37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35" dirty="0">
                <a:solidFill>
                  <a:srgbClr val="D73309"/>
                </a:solidFill>
                <a:latin typeface="Times New Roman"/>
                <a:cs typeface="Times New Roman"/>
              </a:rPr>
              <a:t>le</a:t>
            </a:r>
            <a:r>
              <a:rPr sz="3350" spc="-32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s</a:t>
            </a:r>
            <a:r>
              <a:rPr sz="3350" spc="27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5" dirty="0">
                <a:solidFill>
                  <a:srgbClr val="D73309"/>
                </a:solidFill>
                <a:latin typeface="Times New Roman"/>
                <a:cs typeface="Times New Roman"/>
              </a:rPr>
              <a:t>Bio</a:t>
            </a:r>
            <a:r>
              <a:rPr sz="3350" spc="-41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35" dirty="0">
                <a:solidFill>
                  <a:srgbClr val="D73309"/>
                </a:solidFill>
                <a:latin typeface="Times New Roman"/>
                <a:cs typeface="Times New Roman"/>
              </a:rPr>
              <a:t>ló</a:t>
            </a:r>
            <a:r>
              <a:rPr sz="3350" spc="-42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g</a:t>
            </a:r>
            <a:r>
              <a:rPr sz="3350" spc="-28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0" dirty="0">
                <a:solidFill>
                  <a:srgbClr val="D73309"/>
                </a:solidFill>
                <a:latin typeface="Times New Roman"/>
                <a:cs typeface="Times New Roman"/>
              </a:rPr>
              <a:t>ic</a:t>
            </a:r>
            <a:r>
              <a:rPr sz="3350" spc="-38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200" dirty="0">
                <a:solidFill>
                  <a:srgbClr val="D73309"/>
                </a:solidFill>
                <a:latin typeface="Times New Roman"/>
                <a:cs typeface="Times New Roman"/>
              </a:rPr>
              <a:t>os</a:t>
            </a:r>
            <a:endParaRPr sz="3350" dirty="0">
              <a:latin typeface="Times New Roman"/>
              <a:cs typeface="Times New Roman"/>
            </a:endParaRPr>
          </a:p>
          <a:p>
            <a:pPr marL="373380" indent="-361315">
              <a:lnSpc>
                <a:spcPct val="100000"/>
              </a:lnSpc>
              <a:spcBef>
                <a:spcPts val="85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3350" spc="235" dirty="0">
                <a:solidFill>
                  <a:srgbClr val="D73309"/>
                </a:solidFill>
                <a:latin typeface="Times New Roman"/>
                <a:cs typeface="Times New Roman"/>
              </a:rPr>
              <a:t>Prod</a:t>
            </a:r>
            <a:r>
              <a:rPr sz="3350" spc="-28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u</a:t>
            </a:r>
            <a:r>
              <a:rPr sz="3350" spc="-38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c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254" dirty="0">
                <a:solidFill>
                  <a:srgbClr val="D73309"/>
                </a:solidFill>
                <a:latin typeface="Times New Roman"/>
                <a:cs typeface="Times New Roman"/>
              </a:rPr>
              <a:t>tos</a:t>
            </a:r>
            <a:r>
              <a:rPr sz="3350" spc="-41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endParaRPr sz="3350" dirty="0">
              <a:latin typeface="Times New Roman"/>
              <a:cs typeface="Times New Roman"/>
            </a:endParaRPr>
          </a:p>
          <a:p>
            <a:pPr marL="373380">
              <a:lnSpc>
                <a:spcPct val="100000"/>
              </a:lnSpc>
              <a:spcBef>
                <a:spcPts val="75"/>
              </a:spcBef>
            </a:pPr>
            <a:r>
              <a:rPr sz="3350" spc="90" dirty="0">
                <a:solidFill>
                  <a:srgbClr val="D73309"/>
                </a:solidFill>
                <a:latin typeface="Times New Roman"/>
                <a:cs typeface="Times New Roman"/>
              </a:rPr>
              <a:t>Fa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10" dirty="0">
                <a:solidFill>
                  <a:srgbClr val="D73309"/>
                </a:solidFill>
                <a:latin typeface="Times New Roman"/>
                <a:cs typeface="Times New Roman"/>
              </a:rPr>
              <a:t>rm</a:t>
            </a:r>
            <a:r>
              <a:rPr sz="3350" spc="-30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305" dirty="0">
                <a:solidFill>
                  <a:srgbClr val="D73309"/>
                </a:solidFill>
                <a:latin typeface="Times New Roman"/>
                <a:cs typeface="Times New Roman"/>
              </a:rPr>
              <a:t>acé</a:t>
            </a:r>
            <a:r>
              <a:rPr sz="3350" spc="-32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u</a:t>
            </a:r>
            <a:r>
              <a:rPr sz="3350" spc="-38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t</a:t>
            </a:r>
            <a:r>
              <a:rPr sz="3350" spc="-484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10" dirty="0">
                <a:solidFill>
                  <a:srgbClr val="D73309"/>
                </a:solidFill>
                <a:latin typeface="Times New Roman"/>
                <a:cs typeface="Times New Roman"/>
              </a:rPr>
              <a:t>ic</a:t>
            </a:r>
            <a:r>
              <a:rPr sz="3350" spc="-38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200" dirty="0">
                <a:solidFill>
                  <a:srgbClr val="D73309"/>
                </a:solidFill>
                <a:latin typeface="Times New Roman"/>
                <a:cs typeface="Times New Roman"/>
              </a:rPr>
              <a:t>os</a:t>
            </a:r>
            <a:endParaRPr sz="3350" dirty="0">
              <a:latin typeface="Times New Roman"/>
              <a:cs typeface="Times New Roman"/>
            </a:endParaRPr>
          </a:p>
          <a:p>
            <a:pPr marL="373380" marR="1618615" indent="-361315">
              <a:lnSpc>
                <a:spcPts val="4100"/>
              </a:lnSpc>
              <a:spcBef>
                <a:spcPts val="150"/>
              </a:spcBef>
              <a:buFont typeface="Arial"/>
              <a:buChar char="•"/>
              <a:tabLst>
                <a:tab pos="373380" algn="l"/>
                <a:tab pos="374015" algn="l"/>
              </a:tabLst>
            </a:pPr>
            <a:r>
              <a:rPr sz="3350" spc="235" dirty="0">
                <a:solidFill>
                  <a:srgbClr val="D73309"/>
                </a:solidFill>
                <a:latin typeface="Times New Roman"/>
                <a:cs typeface="Times New Roman"/>
              </a:rPr>
              <a:t>Prod</a:t>
            </a:r>
            <a:r>
              <a:rPr sz="3350" spc="-29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u</a:t>
            </a:r>
            <a:r>
              <a:rPr sz="3350" spc="-39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c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254" dirty="0">
                <a:solidFill>
                  <a:srgbClr val="D73309"/>
                </a:solidFill>
                <a:latin typeface="Times New Roman"/>
                <a:cs typeface="Times New Roman"/>
              </a:rPr>
              <a:t>tos</a:t>
            </a:r>
            <a:r>
              <a:rPr sz="3350" spc="24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n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o  </a:t>
            </a:r>
            <a:r>
              <a:rPr sz="3350" spc="-40" dirty="0">
                <a:solidFill>
                  <a:srgbClr val="D73309"/>
                </a:solidFill>
                <a:latin typeface="Times New Roman"/>
                <a:cs typeface="Times New Roman"/>
              </a:rPr>
              <a:t>Id</a:t>
            </a:r>
            <a:r>
              <a:rPr sz="3350" spc="-29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e</a:t>
            </a:r>
            <a:r>
              <a:rPr sz="3350" spc="-33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n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t</a:t>
            </a:r>
            <a:r>
              <a:rPr sz="3350" spc="-49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35" dirty="0">
                <a:solidFill>
                  <a:srgbClr val="D73309"/>
                </a:solidFill>
                <a:latin typeface="Times New Roman"/>
                <a:cs typeface="Times New Roman"/>
              </a:rPr>
              <a:t>ific</a:t>
            </a:r>
            <a:r>
              <a:rPr sz="3350" spc="-38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a</a:t>
            </a:r>
            <a:r>
              <a:rPr sz="3350" spc="-37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b</a:t>
            </a:r>
            <a:r>
              <a:rPr sz="3350" spc="-305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30" dirty="0">
                <a:solidFill>
                  <a:srgbClr val="D73309"/>
                </a:solidFill>
                <a:latin typeface="Times New Roman"/>
                <a:cs typeface="Times New Roman"/>
              </a:rPr>
              <a:t>le</a:t>
            </a:r>
            <a:r>
              <a:rPr sz="3350" spc="-330" dirty="0">
                <a:solidFill>
                  <a:srgbClr val="D73309"/>
                </a:solidFill>
                <a:latin typeface="Times New Roman"/>
                <a:cs typeface="Times New Roman"/>
              </a:rPr>
              <a:t> </a:t>
            </a:r>
            <a:r>
              <a:rPr sz="3350" spc="-5" dirty="0">
                <a:solidFill>
                  <a:srgbClr val="D73309"/>
                </a:solidFill>
                <a:latin typeface="Times New Roman"/>
                <a:cs typeface="Times New Roman"/>
              </a:rPr>
              <a:t>s</a:t>
            </a:r>
            <a:endParaRPr sz="335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50770" y="3371227"/>
            <a:ext cx="6788830" cy="6425477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3500" spc="95" dirty="0">
                <a:solidFill>
                  <a:srgbClr val="799A01"/>
                </a:solidFill>
                <a:latin typeface="Times New Roman"/>
                <a:cs typeface="Times New Roman"/>
              </a:rPr>
              <a:t>SI </a:t>
            </a:r>
            <a:r>
              <a:rPr sz="3500" spc="40" dirty="0">
                <a:solidFill>
                  <a:srgbClr val="799A01"/>
                </a:solidFill>
                <a:latin typeface="Times New Roman"/>
                <a:cs typeface="Times New Roman"/>
              </a:rPr>
              <a:t>ACEPTAMOS </a:t>
            </a:r>
            <a:r>
              <a:rPr sz="3500" spc="-10" dirty="0">
                <a:solidFill>
                  <a:srgbClr val="799A01"/>
                </a:solidFill>
                <a:latin typeface="Times New Roman"/>
                <a:cs typeface="Times New Roman"/>
              </a:rPr>
              <a:t>LO</a:t>
            </a:r>
            <a:r>
              <a:rPr lang="en-US" sz="3500" spc="-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500" spc="-5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3500" spc="15" dirty="0">
                <a:solidFill>
                  <a:srgbClr val="799A01"/>
                </a:solidFill>
                <a:latin typeface="Times New Roman"/>
                <a:cs typeface="Times New Roman"/>
              </a:rPr>
              <a:t>SIGUIENTE:</a:t>
            </a:r>
            <a:endParaRPr sz="350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370"/>
              </a:lnSpc>
              <a:spcBef>
                <a:spcPts val="254"/>
              </a:spcBef>
              <a:buFont typeface="Arial"/>
              <a:buChar char="•"/>
              <a:tabLst>
                <a:tab pos="709930" algn="l"/>
                <a:tab pos="710565" algn="l"/>
              </a:tabLst>
            </a:pPr>
            <a:r>
              <a:rPr sz="2950" spc="-5" dirty="0">
                <a:solidFill>
                  <a:srgbClr val="799A01"/>
                </a:solidFill>
                <a:latin typeface="Times New Roman"/>
                <a:cs typeface="Times New Roman"/>
              </a:rPr>
              <a:t>Ace</a:t>
            </a:r>
            <a:r>
              <a:rPr sz="2950" spc="-43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20" dirty="0">
                <a:solidFill>
                  <a:srgbClr val="799A01"/>
                </a:solidFill>
                <a:latin typeface="Times New Roman"/>
                <a:cs typeface="Times New Roman"/>
              </a:rPr>
              <a:t>ite</a:t>
            </a:r>
            <a:r>
              <a:rPr sz="2950" spc="2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2950" spc="20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95" dirty="0">
                <a:solidFill>
                  <a:srgbClr val="799A01"/>
                </a:solidFill>
                <a:latin typeface="Times New Roman"/>
                <a:cs typeface="Times New Roman"/>
              </a:rPr>
              <a:t>Motor</a:t>
            </a:r>
            <a:r>
              <a:rPr sz="2950" spc="-11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2950" spc="-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5" dirty="0">
                <a:solidFill>
                  <a:srgbClr val="799A01"/>
                </a:solidFill>
                <a:latin typeface="Times New Roman"/>
                <a:cs typeface="Times New Roman"/>
              </a:rPr>
              <a:t>Filtros</a:t>
            </a:r>
            <a:r>
              <a:rPr sz="2950" spc="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85" dirty="0">
                <a:solidFill>
                  <a:srgbClr val="799A01"/>
                </a:solidFill>
                <a:latin typeface="Times New Roman"/>
                <a:cs typeface="Times New Roman"/>
              </a:rPr>
              <a:t>Usad</a:t>
            </a:r>
            <a:r>
              <a:rPr sz="2950" spc="-4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250" dirty="0">
                <a:solidFill>
                  <a:srgbClr val="799A01"/>
                </a:solidFill>
                <a:latin typeface="Times New Roman"/>
                <a:cs typeface="Times New Roman"/>
              </a:rPr>
              <a:t>os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195"/>
              </a:lnSpc>
              <a:buFont typeface="Arial"/>
              <a:buChar char="•"/>
              <a:tabLst>
                <a:tab pos="709930" algn="l"/>
                <a:tab pos="710565" algn="l"/>
              </a:tabLst>
            </a:pPr>
            <a:r>
              <a:rPr sz="2950" spc="-125" dirty="0">
                <a:solidFill>
                  <a:srgbClr val="799A01"/>
                </a:solidFill>
                <a:latin typeface="Times New Roman"/>
                <a:cs typeface="Times New Roman"/>
              </a:rPr>
              <a:t>An</a:t>
            </a:r>
            <a:r>
              <a:rPr sz="2950" spc="-4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95" dirty="0">
                <a:solidFill>
                  <a:srgbClr val="799A01"/>
                </a:solidFill>
                <a:latin typeface="Times New Roman"/>
                <a:cs typeface="Times New Roman"/>
              </a:rPr>
              <a:t>ticon</a:t>
            </a:r>
            <a:r>
              <a:rPr sz="2950" spc="-4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70" dirty="0">
                <a:solidFill>
                  <a:srgbClr val="799A01"/>
                </a:solidFill>
                <a:latin typeface="Times New Roman"/>
                <a:cs typeface="Times New Roman"/>
              </a:rPr>
              <a:t>gelante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195"/>
              </a:lnSpc>
              <a:buFont typeface="Arial"/>
              <a:buChar char="•"/>
              <a:tabLst>
                <a:tab pos="709930" algn="l"/>
                <a:tab pos="710565" algn="l"/>
              </a:tabLst>
            </a:pPr>
            <a:r>
              <a:rPr sz="2950" spc="75" dirty="0">
                <a:solidFill>
                  <a:srgbClr val="799A01"/>
                </a:solidFill>
                <a:latin typeface="Times New Roman"/>
                <a:cs typeface="Times New Roman"/>
              </a:rPr>
              <a:t>Herb</a:t>
            </a:r>
            <a:r>
              <a:rPr sz="2950" spc="-4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60" dirty="0">
                <a:solidFill>
                  <a:srgbClr val="799A01"/>
                </a:solidFill>
                <a:latin typeface="Times New Roman"/>
                <a:cs typeface="Times New Roman"/>
              </a:rPr>
              <a:t>ic</a:t>
            </a:r>
            <a:r>
              <a:rPr sz="2950" spc="-4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60" dirty="0">
                <a:solidFill>
                  <a:srgbClr val="799A01"/>
                </a:solidFill>
                <a:latin typeface="Times New Roman"/>
                <a:cs typeface="Times New Roman"/>
              </a:rPr>
              <a:t>id</a:t>
            </a:r>
            <a:r>
              <a:rPr sz="2950" spc="-4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30" dirty="0">
                <a:solidFill>
                  <a:srgbClr val="799A01"/>
                </a:solidFill>
                <a:latin typeface="Times New Roman"/>
                <a:cs typeface="Times New Roman"/>
              </a:rPr>
              <a:t>as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204"/>
              </a:lnSpc>
              <a:buFont typeface="Arial"/>
              <a:buChar char="•"/>
              <a:tabLst>
                <a:tab pos="709930" algn="l"/>
                <a:tab pos="710565" algn="l"/>
              </a:tabLst>
            </a:pP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Productos</a:t>
            </a:r>
            <a:r>
              <a:rPr sz="2950" spc="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2950" spc="2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5" dirty="0">
                <a:solidFill>
                  <a:srgbClr val="799A01"/>
                </a:solidFill>
                <a:latin typeface="Times New Roman"/>
                <a:cs typeface="Times New Roman"/>
              </a:rPr>
              <a:t>Limp</a:t>
            </a:r>
            <a:r>
              <a:rPr sz="2950" spc="-4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60" dirty="0">
                <a:solidFill>
                  <a:srgbClr val="799A01"/>
                </a:solidFill>
                <a:latin typeface="Times New Roman"/>
                <a:cs typeface="Times New Roman"/>
              </a:rPr>
              <a:t>ie</a:t>
            </a:r>
            <a:r>
              <a:rPr sz="2950" spc="-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25" dirty="0">
                <a:solidFill>
                  <a:srgbClr val="799A01"/>
                </a:solidFill>
                <a:latin typeface="Times New Roman"/>
                <a:cs typeface="Times New Roman"/>
              </a:rPr>
              <a:t>za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195"/>
              </a:lnSpc>
              <a:buFont typeface="Arial"/>
              <a:buChar char="•"/>
              <a:tabLst>
                <a:tab pos="709930" algn="l"/>
                <a:tab pos="710565" algn="l"/>
              </a:tabLst>
            </a:pPr>
            <a:r>
              <a:rPr sz="2950" spc="114" dirty="0">
                <a:solidFill>
                  <a:srgbClr val="799A01"/>
                </a:solidFill>
                <a:latin typeface="Times New Roman"/>
                <a:cs typeface="Times New Roman"/>
              </a:rPr>
              <a:t>Prese</a:t>
            </a:r>
            <a:r>
              <a:rPr sz="2950" spc="-43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70" dirty="0">
                <a:solidFill>
                  <a:srgbClr val="799A01"/>
                </a:solidFill>
                <a:latin typeface="Times New Roman"/>
                <a:cs typeface="Times New Roman"/>
              </a:rPr>
              <a:t>rvad</a:t>
            </a:r>
            <a:r>
              <a:rPr sz="2950" spc="-4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25" dirty="0">
                <a:solidFill>
                  <a:srgbClr val="799A01"/>
                </a:solidFill>
                <a:latin typeface="Times New Roman"/>
                <a:cs typeface="Times New Roman"/>
              </a:rPr>
              <a:t>ores</a:t>
            </a:r>
            <a:r>
              <a:rPr sz="2950" spc="1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2950" spc="2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30" dirty="0">
                <a:solidFill>
                  <a:srgbClr val="799A01"/>
                </a:solidFill>
                <a:latin typeface="Times New Roman"/>
                <a:cs typeface="Times New Roman"/>
              </a:rPr>
              <a:t>Made</a:t>
            </a:r>
            <a:r>
              <a:rPr sz="2950" spc="-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10" dirty="0">
                <a:solidFill>
                  <a:srgbClr val="799A01"/>
                </a:solidFill>
                <a:latin typeface="Times New Roman"/>
                <a:cs typeface="Times New Roman"/>
              </a:rPr>
              <a:t>ra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195"/>
              </a:lnSpc>
              <a:buFont typeface="Arial"/>
              <a:buChar char="•"/>
              <a:tabLst>
                <a:tab pos="709930" algn="l"/>
                <a:tab pos="710565" algn="l"/>
              </a:tabLst>
            </a:pP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Pin</a:t>
            </a:r>
            <a:r>
              <a:rPr sz="2950" spc="-4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20" dirty="0">
                <a:solidFill>
                  <a:srgbClr val="799A01"/>
                </a:solidFill>
                <a:latin typeface="Times New Roman"/>
                <a:cs typeface="Times New Roman"/>
              </a:rPr>
              <a:t>turas</a:t>
            </a:r>
            <a:r>
              <a:rPr sz="2950" spc="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2950" spc="-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65" dirty="0">
                <a:solidFill>
                  <a:srgbClr val="799A01"/>
                </a:solidFill>
                <a:latin typeface="Times New Roman"/>
                <a:cs typeface="Times New Roman"/>
              </a:rPr>
              <a:t>Dilu</a:t>
            </a:r>
            <a:r>
              <a:rPr sz="2950" spc="-4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0" dirty="0">
                <a:solidFill>
                  <a:srgbClr val="799A01"/>
                </a:solidFill>
                <a:latin typeface="Times New Roman"/>
                <a:cs typeface="Times New Roman"/>
              </a:rPr>
              <a:t>yentes</a:t>
            </a:r>
            <a:r>
              <a:rPr sz="2950" spc="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2950" spc="2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Pin</a:t>
            </a:r>
            <a:r>
              <a:rPr sz="2950" spc="-4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20" dirty="0">
                <a:solidFill>
                  <a:srgbClr val="799A01"/>
                </a:solidFill>
                <a:latin typeface="Times New Roman"/>
                <a:cs typeface="Times New Roman"/>
              </a:rPr>
              <a:t>turas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204"/>
              </a:lnSpc>
              <a:buFont typeface="Arial"/>
              <a:buChar char="•"/>
              <a:tabLst>
                <a:tab pos="709930" algn="l"/>
                <a:tab pos="710565" algn="l"/>
              </a:tabLst>
            </a:pPr>
            <a:r>
              <a:rPr sz="2950" spc="35" dirty="0">
                <a:solidFill>
                  <a:srgbClr val="799A01"/>
                </a:solidFill>
                <a:latin typeface="Times New Roman"/>
                <a:cs typeface="Times New Roman"/>
              </a:rPr>
              <a:t>Pulid</a:t>
            </a:r>
            <a:r>
              <a:rPr sz="2950" spc="-409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25" dirty="0">
                <a:solidFill>
                  <a:srgbClr val="799A01"/>
                </a:solidFill>
                <a:latin typeface="Times New Roman"/>
                <a:cs typeface="Times New Roman"/>
              </a:rPr>
              <a:t>ores</a:t>
            </a:r>
            <a:r>
              <a:rPr sz="2950" spc="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2950" spc="2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125" dirty="0">
                <a:solidFill>
                  <a:srgbClr val="799A01"/>
                </a:solidFill>
                <a:latin typeface="Times New Roman"/>
                <a:cs typeface="Times New Roman"/>
              </a:rPr>
              <a:t>Au</a:t>
            </a:r>
            <a:r>
              <a:rPr sz="2950" spc="-4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05" dirty="0">
                <a:solidFill>
                  <a:srgbClr val="799A01"/>
                </a:solidFill>
                <a:latin typeface="Times New Roman"/>
                <a:cs typeface="Times New Roman"/>
              </a:rPr>
              <a:t>tos </a:t>
            </a:r>
            <a:r>
              <a:rPr sz="2950" spc="155" dirty="0">
                <a:solidFill>
                  <a:srgbClr val="799A01"/>
                </a:solidFill>
                <a:latin typeface="Times New Roman"/>
                <a:cs typeface="Times New Roman"/>
              </a:rPr>
              <a:t>YMuebles</a:t>
            </a:r>
            <a:r>
              <a:rPr sz="2950" spc="-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endParaRPr sz="2950" dirty="0">
              <a:latin typeface="Times New Roman"/>
              <a:cs typeface="Times New Roman"/>
            </a:endParaRPr>
          </a:p>
          <a:p>
            <a:pPr marL="709930" marR="1311910" indent="-318770">
              <a:lnSpc>
                <a:spcPts val="3200"/>
              </a:lnSpc>
              <a:spcBef>
                <a:spcPts val="220"/>
              </a:spcBef>
              <a:buFont typeface="Arial"/>
              <a:buChar char="•"/>
              <a:tabLst>
                <a:tab pos="709930" algn="l"/>
                <a:tab pos="710565" algn="l"/>
              </a:tabLst>
            </a:pPr>
            <a:r>
              <a:rPr sz="2950" spc="10" dirty="0">
                <a:solidFill>
                  <a:srgbClr val="799A01"/>
                </a:solidFill>
                <a:latin typeface="Times New Roman"/>
                <a:cs typeface="Times New Roman"/>
              </a:rPr>
              <a:t>Qu</a:t>
            </a:r>
            <a:r>
              <a:rPr sz="2950" spc="-4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80" dirty="0">
                <a:solidFill>
                  <a:srgbClr val="799A01"/>
                </a:solidFill>
                <a:latin typeface="Times New Roman"/>
                <a:cs typeface="Times New Roman"/>
              </a:rPr>
              <a:t>ímicos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2950" spc="-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5" dirty="0">
                <a:solidFill>
                  <a:srgbClr val="799A01"/>
                </a:solidFill>
                <a:latin typeface="Times New Roman"/>
                <a:cs typeface="Times New Roman"/>
              </a:rPr>
              <a:t>Limp</a:t>
            </a:r>
            <a:r>
              <a:rPr sz="2950" spc="-4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45" dirty="0">
                <a:solidFill>
                  <a:srgbClr val="799A01"/>
                </a:solidFill>
                <a:latin typeface="Times New Roman"/>
                <a:cs typeface="Times New Roman"/>
              </a:rPr>
              <a:t>iad</a:t>
            </a:r>
            <a:r>
              <a:rPr sz="2950" spc="-4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25" dirty="0">
                <a:solidFill>
                  <a:srgbClr val="799A01"/>
                </a:solidFill>
                <a:latin typeface="Times New Roman"/>
                <a:cs typeface="Times New Roman"/>
              </a:rPr>
              <a:t>ores</a:t>
            </a:r>
            <a:r>
              <a:rPr sz="2950" spc="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de  </a:t>
            </a:r>
            <a:r>
              <a:rPr sz="2950" spc="65" dirty="0">
                <a:solidFill>
                  <a:srgbClr val="799A01"/>
                </a:solidFill>
                <a:latin typeface="Times New Roman"/>
                <a:cs typeface="Times New Roman"/>
              </a:rPr>
              <a:t>Drenaje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2985"/>
              </a:lnSpc>
              <a:buFont typeface="Arial"/>
              <a:buChar char="•"/>
              <a:tabLst>
                <a:tab pos="709295" algn="l"/>
                <a:tab pos="710565" algn="l"/>
              </a:tabLst>
            </a:pPr>
            <a:r>
              <a:rPr sz="2950" spc="100" dirty="0">
                <a:solidFill>
                  <a:srgbClr val="799A01"/>
                </a:solidFill>
                <a:latin typeface="Times New Roman"/>
                <a:cs typeface="Times New Roman"/>
              </a:rPr>
              <a:t>Pestic</a:t>
            </a:r>
            <a:r>
              <a:rPr sz="2950" spc="-4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-60" dirty="0">
                <a:solidFill>
                  <a:srgbClr val="799A01"/>
                </a:solidFill>
                <a:latin typeface="Times New Roman"/>
                <a:cs typeface="Times New Roman"/>
              </a:rPr>
              <a:t>id</a:t>
            </a:r>
            <a:r>
              <a:rPr sz="2950" spc="-4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30" dirty="0">
                <a:solidFill>
                  <a:srgbClr val="799A01"/>
                </a:solidFill>
                <a:latin typeface="Times New Roman"/>
                <a:cs typeface="Times New Roman"/>
              </a:rPr>
              <a:t>as</a:t>
            </a:r>
            <a:r>
              <a:rPr sz="2950" spc="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2950" spc="-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40" dirty="0">
                <a:solidFill>
                  <a:srgbClr val="799A01"/>
                </a:solidFill>
                <a:latin typeface="Times New Roman"/>
                <a:cs typeface="Times New Roman"/>
              </a:rPr>
              <a:t>Fertilizan</a:t>
            </a:r>
            <a:r>
              <a:rPr sz="2950" spc="-4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20" dirty="0">
                <a:solidFill>
                  <a:srgbClr val="799A01"/>
                </a:solidFill>
                <a:latin typeface="Times New Roman"/>
                <a:cs typeface="Times New Roman"/>
              </a:rPr>
              <a:t>tes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195"/>
              </a:lnSpc>
              <a:buFont typeface="Arial"/>
              <a:buChar char="•"/>
              <a:tabLst>
                <a:tab pos="709295" algn="l"/>
                <a:tab pos="710565" algn="l"/>
              </a:tabLst>
            </a:pPr>
            <a:r>
              <a:rPr sz="2950" spc="-5" dirty="0">
                <a:solidFill>
                  <a:srgbClr val="799A01"/>
                </a:solidFill>
                <a:latin typeface="Times New Roman"/>
                <a:cs typeface="Times New Roman"/>
              </a:rPr>
              <a:t>Limp</a:t>
            </a:r>
            <a:r>
              <a:rPr sz="2950" spc="-42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45" dirty="0">
                <a:solidFill>
                  <a:srgbClr val="799A01"/>
                </a:solidFill>
                <a:latin typeface="Times New Roman"/>
                <a:cs typeface="Times New Roman"/>
              </a:rPr>
              <a:t>iad</a:t>
            </a:r>
            <a:r>
              <a:rPr sz="2950" spc="-409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25" dirty="0">
                <a:solidFill>
                  <a:srgbClr val="799A01"/>
                </a:solidFill>
                <a:latin typeface="Times New Roman"/>
                <a:cs typeface="Times New Roman"/>
              </a:rPr>
              <a:t>ores</a:t>
            </a:r>
            <a:r>
              <a:rPr sz="2950" spc="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2950" spc="20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55" dirty="0">
                <a:solidFill>
                  <a:srgbClr val="799A01"/>
                </a:solidFill>
                <a:latin typeface="Times New Roman"/>
                <a:cs typeface="Times New Roman"/>
              </a:rPr>
              <a:t>Piscin</a:t>
            </a:r>
            <a:r>
              <a:rPr sz="2950" spc="-4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30" dirty="0">
                <a:solidFill>
                  <a:srgbClr val="799A01"/>
                </a:solidFill>
                <a:latin typeface="Times New Roman"/>
                <a:cs typeface="Times New Roman"/>
              </a:rPr>
              <a:t>as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195"/>
              </a:lnSpc>
              <a:buFont typeface="Arial"/>
              <a:buChar char="•"/>
              <a:tabLst>
                <a:tab pos="709295" algn="l"/>
                <a:tab pos="710565" algn="l"/>
              </a:tabLst>
            </a:pPr>
            <a:r>
              <a:rPr sz="2950" spc="40" dirty="0">
                <a:solidFill>
                  <a:srgbClr val="799A01"/>
                </a:solidFill>
                <a:latin typeface="Times New Roman"/>
                <a:cs typeface="Times New Roman"/>
              </a:rPr>
              <a:t>Pilas</a:t>
            </a:r>
            <a:r>
              <a:rPr sz="2950" spc="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210" dirty="0">
                <a:solidFill>
                  <a:srgbClr val="799A01"/>
                </a:solidFill>
                <a:latin typeface="Times New Roman"/>
                <a:cs typeface="Times New Roman"/>
              </a:rPr>
              <a:t>del</a:t>
            </a:r>
            <a:r>
              <a:rPr sz="2950" spc="-1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70" dirty="0">
                <a:solidFill>
                  <a:srgbClr val="799A01"/>
                </a:solidFill>
                <a:latin typeface="Times New Roman"/>
                <a:cs typeface="Times New Roman"/>
              </a:rPr>
              <a:t>Hogar</a:t>
            </a:r>
            <a:r>
              <a:rPr sz="2950" spc="-1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2950" spc="-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50" dirty="0">
                <a:solidFill>
                  <a:srgbClr val="799A01"/>
                </a:solidFill>
                <a:latin typeface="Times New Roman"/>
                <a:cs typeface="Times New Roman"/>
              </a:rPr>
              <a:t>Bate</a:t>
            </a:r>
            <a:r>
              <a:rPr sz="2950" spc="-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30" dirty="0">
                <a:solidFill>
                  <a:srgbClr val="799A01"/>
                </a:solidFill>
                <a:latin typeface="Times New Roman"/>
                <a:cs typeface="Times New Roman"/>
              </a:rPr>
              <a:t>rías</a:t>
            </a:r>
            <a:r>
              <a:rPr sz="2950" spc="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65" dirty="0">
                <a:solidFill>
                  <a:srgbClr val="799A01"/>
                </a:solidFill>
                <a:latin typeface="Times New Roman"/>
                <a:cs typeface="Times New Roman"/>
              </a:rPr>
              <a:t>de</a:t>
            </a:r>
            <a:r>
              <a:rPr sz="2950" spc="20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55" dirty="0">
                <a:solidFill>
                  <a:srgbClr val="799A01"/>
                </a:solidFill>
                <a:latin typeface="Times New Roman"/>
                <a:cs typeface="Times New Roman"/>
              </a:rPr>
              <a:t>Carro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204"/>
              </a:lnSpc>
              <a:buFont typeface="Arial"/>
              <a:buChar char="•"/>
              <a:tabLst>
                <a:tab pos="709295" algn="l"/>
                <a:tab pos="710565" algn="l"/>
              </a:tabLst>
            </a:pPr>
            <a:r>
              <a:rPr sz="2950" spc="-65" dirty="0">
                <a:solidFill>
                  <a:srgbClr val="799A01"/>
                </a:solidFill>
                <a:latin typeface="Times New Roman"/>
                <a:cs typeface="Times New Roman"/>
              </a:rPr>
              <a:t>Tu</a:t>
            </a:r>
            <a:r>
              <a:rPr sz="2950" spc="-4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90" dirty="0">
                <a:solidFill>
                  <a:srgbClr val="799A01"/>
                </a:solidFill>
                <a:latin typeface="Times New Roman"/>
                <a:cs typeface="Times New Roman"/>
              </a:rPr>
              <a:t>bos</a:t>
            </a:r>
            <a:r>
              <a:rPr sz="2950" spc="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65" dirty="0">
                <a:solidFill>
                  <a:srgbClr val="799A01"/>
                </a:solidFill>
                <a:latin typeface="Times New Roman"/>
                <a:cs typeface="Times New Roman"/>
              </a:rPr>
              <a:t>Fluore</a:t>
            </a:r>
            <a:r>
              <a:rPr sz="2950" spc="-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200" dirty="0">
                <a:solidFill>
                  <a:srgbClr val="799A01"/>
                </a:solidFill>
                <a:latin typeface="Times New Roman"/>
                <a:cs typeface="Times New Roman"/>
              </a:rPr>
              <a:t>scentes</a:t>
            </a:r>
            <a:r>
              <a:rPr sz="2950" spc="1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2950" spc="-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85" dirty="0">
                <a:solidFill>
                  <a:srgbClr val="799A01"/>
                </a:solidFill>
                <a:latin typeface="Times New Roman"/>
                <a:cs typeface="Times New Roman"/>
              </a:rPr>
              <a:t>Bomb</a:t>
            </a:r>
            <a:r>
              <a:rPr sz="2950" spc="-41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illas</a:t>
            </a:r>
            <a:endParaRPr sz="2950" dirty="0">
              <a:latin typeface="Times New Roman"/>
              <a:cs typeface="Times New Roman"/>
            </a:endParaRPr>
          </a:p>
          <a:p>
            <a:pPr marL="709930" indent="-319405">
              <a:lnSpc>
                <a:spcPts val="3370"/>
              </a:lnSpc>
              <a:buFont typeface="Arial"/>
              <a:buChar char="•"/>
              <a:tabLst>
                <a:tab pos="709295" algn="l"/>
                <a:tab pos="710565" algn="l"/>
              </a:tabLst>
            </a:pPr>
            <a:r>
              <a:rPr sz="2950" spc="-125" dirty="0">
                <a:solidFill>
                  <a:srgbClr val="799A01"/>
                </a:solidFill>
                <a:latin typeface="Times New Roman"/>
                <a:cs typeface="Times New Roman"/>
              </a:rPr>
              <a:t>Ae</a:t>
            </a:r>
            <a:r>
              <a:rPr sz="2950" spc="-43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90" dirty="0">
                <a:solidFill>
                  <a:srgbClr val="799A01"/>
                </a:solidFill>
                <a:latin typeface="Times New Roman"/>
                <a:cs typeface="Times New Roman"/>
              </a:rPr>
              <a:t>rosole</a:t>
            </a:r>
            <a:r>
              <a:rPr sz="2950" spc="-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endParaRPr sz="29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7072" y="755224"/>
            <a:ext cx="6684645" cy="115443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09880" marR="5080" indent="-297815">
              <a:lnSpc>
                <a:spcPts val="2790"/>
              </a:lnSpc>
              <a:spcBef>
                <a:spcPts val="615"/>
              </a:spcBef>
              <a:buClr>
                <a:srgbClr val="799A01"/>
              </a:buClr>
              <a:buFont typeface="Arial"/>
              <a:buChar char="•"/>
              <a:tabLst>
                <a:tab pos="309880" algn="l"/>
                <a:tab pos="310515" algn="l"/>
              </a:tabLst>
            </a:pPr>
            <a:r>
              <a:rPr sz="2750" spc="-5" dirty="0">
                <a:solidFill>
                  <a:srgbClr val="799A01"/>
                </a:solidFill>
                <a:latin typeface="Arial"/>
                <a:cs typeface="Arial"/>
              </a:rPr>
              <a:t>SOLAMENTE agujas, jeringas y lancetas  dentro de un contenedor aprobado</a:t>
            </a:r>
            <a:endParaRPr sz="2750">
              <a:latin typeface="Arial"/>
              <a:cs typeface="Arial"/>
            </a:endParaRPr>
          </a:p>
          <a:p>
            <a:pPr marL="309880" indent="-297815">
              <a:lnSpc>
                <a:spcPts val="2795"/>
              </a:lnSpc>
              <a:buChar char="•"/>
              <a:tabLst>
                <a:tab pos="309880" algn="l"/>
                <a:tab pos="310515" algn="l"/>
              </a:tabLst>
            </a:pPr>
            <a:r>
              <a:rPr sz="2750" spc="-5" dirty="0">
                <a:solidFill>
                  <a:srgbClr val="799A01"/>
                </a:solidFill>
                <a:latin typeface="Arial"/>
                <a:cs typeface="Arial"/>
              </a:rPr>
              <a:t>No material punzante</a:t>
            </a:r>
            <a:r>
              <a:rPr sz="2750" spc="-10" dirty="0">
                <a:solidFill>
                  <a:srgbClr val="799A01"/>
                </a:solidFill>
                <a:latin typeface="Arial"/>
                <a:cs typeface="Arial"/>
              </a:rPr>
              <a:t> </a:t>
            </a:r>
            <a:r>
              <a:rPr sz="2750" spc="-5" dirty="0">
                <a:solidFill>
                  <a:srgbClr val="799A01"/>
                </a:solidFill>
                <a:latin typeface="Arial"/>
                <a:cs typeface="Arial"/>
              </a:rPr>
              <a:t>suelto</a:t>
            </a:r>
            <a:endParaRPr sz="2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7069" y="174550"/>
            <a:ext cx="1694814" cy="1449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0">
              <a:lnSpc>
                <a:spcPts val="2810"/>
              </a:lnSpc>
              <a:spcBef>
                <a:spcPts val="90"/>
              </a:spcBef>
            </a:pPr>
            <a:r>
              <a:rPr sz="2350" spc="-35" dirty="0">
                <a:solidFill>
                  <a:srgbClr val="799A01"/>
                </a:solidFill>
                <a:latin typeface="Times New Roman"/>
                <a:cs typeface="Times New Roman"/>
              </a:rPr>
              <a:t>KING</a:t>
            </a:r>
            <a:r>
              <a:rPr sz="2350" spc="-1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350" dirty="0">
                <a:solidFill>
                  <a:srgbClr val="799A01"/>
                </a:solidFill>
                <a:latin typeface="Times New Roman"/>
                <a:cs typeface="Times New Roman"/>
              </a:rPr>
              <a:t>CITY</a:t>
            </a:r>
            <a:endParaRPr sz="2350">
              <a:latin typeface="Times New Roman"/>
              <a:cs typeface="Times New Roman"/>
            </a:endParaRPr>
          </a:p>
          <a:p>
            <a:pPr marL="186055" marR="170180" indent="158115">
              <a:lnSpc>
                <a:spcPts val="2800"/>
              </a:lnSpc>
              <a:spcBef>
                <a:spcPts val="95"/>
              </a:spcBef>
            </a:pPr>
            <a:r>
              <a:rPr sz="2350" spc="-50" dirty="0">
                <a:solidFill>
                  <a:srgbClr val="799A01"/>
                </a:solidFill>
                <a:latin typeface="Times New Roman"/>
                <a:cs typeface="Times New Roman"/>
              </a:rPr>
              <a:t>Rite </a:t>
            </a:r>
            <a:r>
              <a:rPr sz="2350" spc="-140" dirty="0">
                <a:solidFill>
                  <a:srgbClr val="799A01"/>
                </a:solidFill>
                <a:latin typeface="Times New Roman"/>
                <a:cs typeface="Times New Roman"/>
              </a:rPr>
              <a:t>Aid  </a:t>
            </a:r>
            <a:r>
              <a:rPr sz="2350" spc="90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2350" spc="215" dirty="0">
                <a:solidFill>
                  <a:srgbClr val="799A01"/>
                </a:solidFill>
                <a:latin typeface="Times New Roman"/>
                <a:cs typeface="Times New Roman"/>
              </a:rPr>
              <a:t>h</a:t>
            </a:r>
            <a:r>
              <a:rPr sz="2350" spc="20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350" spc="-20" dirty="0">
                <a:solidFill>
                  <a:srgbClr val="799A01"/>
                </a:solidFill>
                <a:latin typeface="Times New Roman"/>
                <a:cs typeface="Times New Roman"/>
              </a:rPr>
              <a:t>r</a:t>
            </a:r>
            <a:r>
              <a:rPr sz="2350" spc="170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2350" spc="20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350" spc="190" dirty="0">
                <a:solidFill>
                  <a:srgbClr val="799A01"/>
                </a:solidFill>
                <a:latin typeface="Times New Roman"/>
                <a:cs typeface="Times New Roman"/>
              </a:rPr>
              <a:t>c</a:t>
            </a:r>
            <a:r>
              <a:rPr sz="2350" spc="-5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ts val="2715"/>
              </a:lnSpc>
            </a:pPr>
            <a:r>
              <a:rPr sz="2350" spc="114" dirty="0">
                <a:solidFill>
                  <a:srgbClr val="799A01"/>
                </a:solidFill>
                <a:latin typeface="Times New Roman"/>
                <a:cs typeface="Times New Roman"/>
              </a:rPr>
              <a:t>540 </a:t>
            </a:r>
            <a:r>
              <a:rPr sz="2350" spc="135" dirty="0">
                <a:solidFill>
                  <a:srgbClr val="799A01"/>
                </a:solidFill>
                <a:latin typeface="Times New Roman"/>
                <a:cs typeface="Times New Roman"/>
              </a:rPr>
              <a:t>Canal</a:t>
            </a:r>
            <a:r>
              <a:rPr sz="2350" spc="-3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350" spc="25" dirty="0">
                <a:solidFill>
                  <a:srgbClr val="799A01"/>
                </a:solidFill>
                <a:latin typeface="Times New Roman"/>
                <a:cs typeface="Times New Roman"/>
              </a:rPr>
              <a:t>St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63853" y="82423"/>
            <a:ext cx="1903730" cy="144907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68935" marR="298450" algn="ctr">
              <a:lnSpc>
                <a:spcPts val="2800"/>
              </a:lnSpc>
              <a:spcBef>
                <a:spcPts val="200"/>
              </a:spcBef>
            </a:pPr>
            <a:r>
              <a:rPr sz="2350" spc="114" dirty="0">
                <a:solidFill>
                  <a:srgbClr val="799A01"/>
                </a:solidFill>
                <a:latin typeface="Times New Roman"/>
                <a:cs typeface="Times New Roman"/>
              </a:rPr>
              <a:t>S</a:t>
            </a:r>
            <a:r>
              <a:rPr sz="2350" spc="-12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350" spc="-25" dirty="0">
                <a:solidFill>
                  <a:srgbClr val="799A01"/>
                </a:solidFill>
                <a:latin typeface="Times New Roman"/>
                <a:cs typeface="Times New Roman"/>
              </a:rPr>
              <a:t>L</a:t>
            </a:r>
            <a:r>
              <a:rPr sz="2350" spc="-105" dirty="0">
                <a:solidFill>
                  <a:srgbClr val="799A01"/>
                </a:solidFill>
                <a:latin typeface="Times New Roman"/>
                <a:cs typeface="Times New Roman"/>
              </a:rPr>
              <a:t>I</a:t>
            </a:r>
            <a:r>
              <a:rPr sz="2350" spc="75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2350" spc="-114" dirty="0">
                <a:solidFill>
                  <a:srgbClr val="799A01"/>
                </a:solidFill>
                <a:latin typeface="Times New Roman"/>
                <a:cs typeface="Times New Roman"/>
              </a:rPr>
              <a:t>AS  </a:t>
            </a:r>
            <a:r>
              <a:rPr sz="2350" dirty="0">
                <a:solidFill>
                  <a:srgbClr val="799A01"/>
                </a:solidFill>
                <a:latin typeface="Times New Roman"/>
                <a:cs typeface="Times New Roman"/>
              </a:rPr>
              <a:t>HHW</a:t>
            </a: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ts val="2695"/>
              </a:lnSpc>
            </a:pPr>
            <a:r>
              <a:rPr sz="2350" spc="130" dirty="0">
                <a:solidFill>
                  <a:srgbClr val="799A01"/>
                </a:solidFill>
                <a:latin typeface="Times New Roman"/>
                <a:cs typeface="Times New Roman"/>
              </a:rPr>
              <a:t>1104</a:t>
            </a:r>
            <a:r>
              <a:rPr sz="2350" spc="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350" spc="90" dirty="0">
                <a:solidFill>
                  <a:srgbClr val="799A01"/>
                </a:solidFill>
                <a:latin typeface="Times New Roman"/>
                <a:cs typeface="Times New Roman"/>
              </a:rPr>
              <a:t>Madison</a:t>
            </a: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ts val="2815"/>
              </a:lnSpc>
            </a:pPr>
            <a:r>
              <a:rPr sz="2350" spc="75" dirty="0">
                <a:solidFill>
                  <a:srgbClr val="799A01"/>
                </a:solidFill>
                <a:latin typeface="Times New Roman"/>
                <a:cs typeface="Times New Roman"/>
              </a:rPr>
              <a:t>Lane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923905" y="70834"/>
            <a:ext cx="1610995" cy="154940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350" spc="5" dirty="0">
                <a:solidFill>
                  <a:srgbClr val="799A01"/>
                </a:solidFill>
                <a:latin typeface="Times New Roman"/>
                <a:cs typeface="Times New Roman"/>
              </a:rPr>
              <a:t>GONZALES</a:t>
            </a:r>
            <a:endParaRPr sz="2350">
              <a:latin typeface="Times New Roman"/>
              <a:cs typeface="Times New Roman"/>
            </a:endParaRPr>
          </a:p>
          <a:p>
            <a:pPr marL="146685" marR="126364" indent="51435" algn="just">
              <a:lnSpc>
                <a:spcPct val="103000"/>
              </a:lnSpc>
              <a:spcBef>
                <a:spcPts val="195"/>
              </a:spcBef>
            </a:pPr>
            <a:r>
              <a:rPr sz="2350" spc="70" dirty="0">
                <a:solidFill>
                  <a:srgbClr val="799A01"/>
                </a:solidFill>
                <a:latin typeface="Times New Roman"/>
                <a:cs typeface="Times New Roman"/>
              </a:rPr>
              <a:t>Gonzale </a:t>
            </a:r>
            <a:r>
              <a:rPr sz="2350" spc="-5" dirty="0">
                <a:solidFill>
                  <a:srgbClr val="799A01"/>
                </a:solidFill>
                <a:latin typeface="Times New Roman"/>
                <a:cs typeface="Times New Roman"/>
              </a:rPr>
              <a:t>s  </a:t>
            </a:r>
            <a:r>
              <a:rPr sz="2350" spc="90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2350" spc="215" dirty="0">
                <a:solidFill>
                  <a:srgbClr val="799A01"/>
                </a:solidFill>
                <a:latin typeface="Times New Roman"/>
                <a:cs typeface="Times New Roman"/>
              </a:rPr>
              <a:t>h</a:t>
            </a:r>
            <a:r>
              <a:rPr sz="2350" spc="20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350" spc="-20" dirty="0">
                <a:solidFill>
                  <a:srgbClr val="799A01"/>
                </a:solidFill>
                <a:latin typeface="Times New Roman"/>
                <a:cs typeface="Times New Roman"/>
              </a:rPr>
              <a:t>r</a:t>
            </a:r>
            <a:r>
              <a:rPr sz="2350" spc="170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2350" spc="20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350" spc="190" dirty="0">
                <a:solidFill>
                  <a:srgbClr val="799A01"/>
                </a:solidFill>
                <a:latin typeface="Times New Roman"/>
                <a:cs typeface="Times New Roman"/>
              </a:rPr>
              <a:t>c</a:t>
            </a:r>
            <a:r>
              <a:rPr sz="2350" spc="-5" dirty="0">
                <a:solidFill>
                  <a:srgbClr val="799A01"/>
                </a:solidFill>
                <a:latin typeface="Times New Roman"/>
                <a:cs typeface="Times New Roman"/>
              </a:rPr>
              <a:t>y  </a:t>
            </a:r>
            <a:r>
              <a:rPr sz="2350" spc="85" dirty="0">
                <a:solidFill>
                  <a:srgbClr val="799A01"/>
                </a:solidFill>
                <a:latin typeface="Times New Roman"/>
                <a:cs typeface="Times New Roman"/>
              </a:rPr>
              <a:t>18 </a:t>
            </a:r>
            <a:r>
              <a:rPr sz="2350" spc="80" dirty="0">
                <a:solidFill>
                  <a:srgbClr val="799A01"/>
                </a:solidFill>
                <a:latin typeface="Times New Roman"/>
                <a:cs typeface="Times New Roman"/>
              </a:rPr>
              <a:t>4th</a:t>
            </a:r>
            <a:r>
              <a:rPr sz="2350" spc="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350" spc="25" dirty="0">
                <a:solidFill>
                  <a:srgbClr val="799A01"/>
                </a:solidFill>
                <a:latin typeface="Times New Roman"/>
                <a:cs typeface="Times New Roman"/>
              </a:rPr>
              <a:t>St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992277" y="119572"/>
            <a:ext cx="1630680" cy="1449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2810"/>
              </a:lnSpc>
              <a:spcBef>
                <a:spcPts val="90"/>
              </a:spcBef>
            </a:pPr>
            <a:r>
              <a:rPr sz="2350" spc="-5" dirty="0">
                <a:solidFill>
                  <a:srgbClr val="799A01"/>
                </a:solidFill>
                <a:latin typeface="Times New Roman"/>
                <a:cs typeface="Times New Roman"/>
              </a:rPr>
              <a:t>SOLEDAD</a:t>
            </a:r>
            <a:endParaRPr sz="2350">
              <a:latin typeface="Times New Roman"/>
              <a:cs typeface="Times New Roman"/>
            </a:endParaRPr>
          </a:p>
          <a:p>
            <a:pPr marL="152400" marR="139700" indent="-31115" algn="ctr">
              <a:lnSpc>
                <a:spcPts val="2800"/>
              </a:lnSpc>
              <a:spcBef>
                <a:spcPts val="95"/>
              </a:spcBef>
            </a:pPr>
            <a:r>
              <a:rPr sz="2350" spc="120" dirty="0">
                <a:solidFill>
                  <a:srgbClr val="799A01"/>
                </a:solidFill>
                <a:latin typeface="Times New Roman"/>
                <a:cs typeface="Times New Roman"/>
              </a:rPr>
              <a:t>Soledad  </a:t>
            </a:r>
            <a:r>
              <a:rPr sz="2350" spc="90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2350" spc="215" dirty="0">
                <a:solidFill>
                  <a:srgbClr val="799A01"/>
                </a:solidFill>
                <a:latin typeface="Times New Roman"/>
                <a:cs typeface="Times New Roman"/>
              </a:rPr>
              <a:t>h</a:t>
            </a:r>
            <a:r>
              <a:rPr sz="2350" spc="20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350" spc="-20" dirty="0">
                <a:solidFill>
                  <a:srgbClr val="799A01"/>
                </a:solidFill>
                <a:latin typeface="Times New Roman"/>
                <a:cs typeface="Times New Roman"/>
              </a:rPr>
              <a:t>r</a:t>
            </a:r>
            <a:r>
              <a:rPr sz="2350" spc="170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2350" spc="20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350" spc="190" dirty="0">
                <a:solidFill>
                  <a:srgbClr val="799A01"/>
                </a:solidFill>
                <a:latin typeface="Times New Roman"/>
                <a:cs typeface="Times New Roman"/>
              </a:rPr>
              <a:t>c</a:t>
            </a:r>
            <a:r>
              <a:rPr sz="2350" spc="-5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ts val="2715"/>
              </a:lnSpc>
            </a:pPr>
            <a:r>
              <a:rPr sz="2350" spc="114" dirty="0">
                <a:solidFill>
                  <a:srgbClr val="799A01"/>
                </a:solidFill>
                <a:latin typeface="Times New Roman"/>
                <a:cs typeface="Times New Roman"/>
              </a:rPr>
              <a:t>537 </a:t>
            </a:r>
            <a:r>
              <a:rPr sz="2350" spc="75" dirty="0">
                <a:solidFill>
                  <a:srgbClr val="799A01"/>
                </a:solidFill>
                <a:latin typeface="Times New Roman"/>
                <a:cs typeface="Times New Roman"/>
              </a:rPr>
              <a:t>Front</a:t>
            </a:r>
            <a:r>
              <a:rPr sz="2350" spc="-11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350" spc="25" dirty="0">
                <a:solidFill>
                  <a:srgbClr val="799A01"/>
                </a:solidFill>
                <a:latin typeface="Times New Roman"/>
                <a:cs typeface="Times New Roman"/>
              </a:rPr>
              <a:t>St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799320" cy="573405"/>
          </a:xfrm>
          <a:custGeom>
            <a:avLst/>
            <a:gdLst/>
            <a:ahLst/>
            <a:cxnLst/>
            <a:rect l="l" t="t" r="r" b="b"/>
            <a:pathLst>
              <a:path w="9799320" h="573405">
                <a:moveTo>
                  <a:pt x="0" y="573024"/>
                </a:moveTo>
                <a:lnTo>
                  <a:pt x="9799320" y="573024"/>
                </a:lnTo>
                <a:lnTo>
                  <a:pt x="9799320" y="0"/>
                </a:lnTo>
                <a:lnTo>
                  <a:pt x="0" y="0"/>
                </a:lnTo>
                <a:lnTo>
                  <a:pt x="0" y="573024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79275" y="39962"/>
            <a:ext cx="7789545" cy="5213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50" spc="120" dirty="0">
                <a:solidFill>
                  <a:srgbClr val="FFFFFF"/>
                </a:solidFill>
              </a:rPr>
              <a:t>COLECCION </a:t>
            </a:r>
            <a:r>
              <a:rPr sz="3250" spc="40" dirty="0">
                <a:solidFill>
                  <a:srgbClr val="FFFFFF"/>
                </a:solidFill>
              </a:rPr>
              <a:t>DE </a:t>
            </a:r>
            <a:r>
              <a:rPr sz="3250" dirty="0">
                <a:solidFill>
                  <a:srgbClr val="FFFFFF"/>
                </a:solidFill>
              </a:rPr>
              <a:t>MATERIAL</a:t>
            </a:r>
            <a:r>
              <a:rPr sz="3250" spc="-370" dirty="0">
                <a:solidFill>
                  <a:srgbClr val="FFFFFF"/>
                </a:solidFill>
              </a:rPr>
              <a:t> </a:t>
            </a:r>
            <a:r>
              <a:rPr sz="3250" spc="90" dirty="0">
                <a:solidFill>
                  <a:srgbClr val="FFFFFF"/>
                </a:solidFill>
              </a:rPr>
              <a:t>PUNZANTE</a:t>
            </a:r>
            <a:endParaRPr sz="3250"/>
          </a:p>
        </p:txBody>
      </p:sp>
      <p:sp>
        <p:nvSpPr>
          <p:cNvPr id="9" name="object 9"/>
          <p:cNvSpPr/>
          <p:nvPr/>
        </p:nvSpPr>
        <p:spPr>
          <a:xfrm>
            <a:off x="0" y="150876"/>
            <a:ext cx="2095500" cy="2910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3130308"/>
            <a:ext cx="11917680" cy="615950"/>
          </a:xfrm>
          <a:custGeom>
            <a:avLst/>
            <a:gdLst/>
            <a:ahLst/>
            <a:cxnLst/>
            <a:rect l="l" t="t" r="r" b="b"/>
            <a:pathLst>
              <a:path w="11917680" h="615950">
                <a:moveTo>
                  <a:pt x="0" y="615683"/>
                </a:moveTo>
                <a:lnTo>
                  <a:pt x="11917680" y="615683"/>
                </a:lnTo>
                <a:lnTo>
                  <a:pt x="11917680" y="0"/>
                </a:lnTo>
                <a:lnTo>
                  <a:pt x="0" y="0"/>
                </a:lnTo>
                <a:lnTo>
                  <a:pt x="0" y="615683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708148"/>
            <a:ext cx="3064763" cy="1792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6750" indent="-297815">
              <a:lnSpc>
                <a:spcPts val="3165"/>
              </a:lnSpc>
              <a:spcBef>
                <a:spcPts val="95"/>
              </a:spcBef>
              <a:buChar char="•"/>
              <a:tabLst>
                <a:tab pos="666750" algn="l"/>
                <a:tab pos="667385" algn="l"/>
              </a:tabLst>
            </a:pPr>
            <a:r>
              <a:rPr spc="-5" dirty="0"/>
              <a:t>No material punzante de negocios</a:t>
            </a:r>
          </a:p>
          <a:p>
            <a:pPr marL="12700" marR="5080">
              <a:lnSpc>
                <a:spcPts val="2400"/>
              </a:lnSpc>
              <a:spcBef>
                <a:spcPts val="295"/>
              </a:spcBef>
              <a:tabLst>
                <a:tab pos="2726690" algn="l"/>
                <a:tab pos="7816215" algn="l"/>
              </a:tabLst>
            </a:pPr>
            <a:r>
              <a:rPr sz="2350" spc="15" dirty="0"/>
              <a:t>Habitantes</a:t>
            </a:r>
            <a:r>
              <a:rPr sz="2350" spc="20" dirty="0"/>
              <a:t> pueden	</a:t>
            </a:r>
            <a:r>
              <a:rPr sz="2350" spc="15" dirty="0"/>
              <a:t>cambiar </a:t>
            </a:r>
            <a:r>
              <a:rPr sz="2350" spc="20" dirty="0"/>
              <a:t>GRATIS </a:t>
            </a:r>
            <a:r>
              <a:rPr sz="2350" spc="10" dirty="0"/>
              <a:t>el </a:t>
            </a:r>
            <a:r>
              <a:rPr sz="2350" spc="15" dirty="0"/>
              <a:t>contenedor lleno por </a:t>
            </a:r>
            <a:r>
              <a:rPr sz="2350" spc="20" dirty="0"/>
              <a:t>un muevo en </a:t>
            </a:r>
            <a:r>
              <a:rPr sz="2350" spc="10" dirty="0"/>
              <a:t>la </a:t>
            </a:r>
            <a:r>
              <a:rPr sz="2350" spc="15" dirty="0"/>
              <a:t>instalacion </a:t>
            </a:r>
            <a:r>
              <a:rPr sz="2350" spc="20" dirty="0"/>
              <a:t>de </a:t>
            </a:r>
            <a:r>
              <a:rPr sz="2350" spc="15" dirty="0"/>
              <a:t>Salinas (mientras  duren las existencias), </a:t>
            </a:r>
            <a:r>
              <a:rPr sz="2350" spc="20" dirty="0"/>
              <a:t>o </a:t>
            </a:r>
            <a:r>
              <a:rPr sz="2350" spc="15" dirty="0"/>
              <a:t>lleve </a:t>
            </a:r>
            <a:r>
              <a:rPr sz="2350" spc="20" dirty="0"/>
              <a:t>a </a:t>
            </a:r>
            <a:r>
              <a:rPr sz="2350" spc="15" dirty="0"/>
              <a:t>su lugar </a:t>
            </a:r>
            <a:r>
              <a:rPr sz="2350" spc="20" dirty="0"/>
              <a:t>mas</a:t>
            </a:r>
            <a:r>
              <a:rPr sz="2350" spc="50" dirty="0"/>
              <a:t> </a:t>
            </a:r>
            <a:r>
              <a:rPr sz="2350" spc="15" dirty="0"/>
              <a:t>cercano</a:t>
            </a:r>
            <a:r>
              <a:rPr sz="2350" spc="20" dirty="0"/>
              <a:t> de	</a:t>
            </a:r>
            <a:r>
              <a:rPr sz="2350" spc="10" dirty="0"/>
              <a:t>la</a:t>
            </a:r>
            <a:r>
              <a:rPr sz="2350" spc="5" dirty="0"/>
              <a:t> </a:t>
            </a:r>
            <a:r>
              <a:rPr sz="2350" spc="10" dirty="0"/>
              <a:t>lista.</a:t>
            </a:r>
            <a:endParaRPr sz="2350" dirty="0"/>
          </a:p>
          <a:p>
            <a:pPr marL="1370330">
              <a:lnSpc>
                <a:spcPct val="100000"/>
              </a:lnSpc>
              <a:spcBef>
                <a:spcPts val="2280"/>
              </a:spcBef>
            </a:pPr>
            <a:r>
              <a:rPr sz="3250" spc="75" dirty="0">
                <a:solidFill>
                  <a:srgbClr val="FFFFFF"/>
                </a:solidFill>
                <a:latin typeface="Times New Roman"/>
                <a:cs typeface="Times New Roman"/>
              </a:rPr>
              <a:t>PROGRAMA </a:t>
            </a:r>
            <a:r>
              <a:rPr sz="3250" spc="40" dirty="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sz="3250" spc="130" dirty="0">
                <a:solidFill>
                  <a:srgbClr val="FFFFFF"/>
                </a:solidFill>
                <a:latin typeface="Times New Roman"/>
                <a:cs typeface="Times New Roman"/>
              </a:rPr>
              <a:t>DESECHOS </a:t>
            </a:r>
            <a:r>
              <a:rPr sz="3250" spc="4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3250" spc="-5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3250" spc="-5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50" spc="60" dirty="0">
                <a:solidFill>
                  <a:srgbClr val="FFFFFF"/>
                </a:solidFill>
                <a:latin typeface="Times New Roman"/>
                <a:cs typeface="Times New Roman"/>
              </a:rPr>
              <a:t>MEDICINA</a:t>
            </a:r>
            <a:endParaRPr sz="3250" dirty="0">
              <a:latin typeface="Times New Roman"/>
              <a:cs typeface="Times New Roman"/>
            </a:endParaRPr>
          </a:p>
          <a:p>
            <a:pPr marL="940435" marR="1068705" indent="-80645">
              <a:lnSpc>
                <a:spcPts val="2900"/>
              </a:lnSpc>
              <a:spcBef>
                <a:spcPts val="890"/>
              </a:spcBef>
              <a:tabLst>
                <a:tab pos="9111615" algn="l"/>
              </a:tabLst>
            </a:pPr>
            <a:r>
              <a:rPr sz="2950" spc="195" dirty="0">
                <a:latin typeface="Times New Roman"/>
                <a:cs typeface="Times New Roman"/>
              </a:rPr>
              <a:t>Ponga</a:t>
            </a:r>
            <a:r>
              <a:rPr sz="2950" spc="150" dirty="0">
                <a:latin typeface="Times New Roman"/>
                <a:cs typeface="Times New Roman"/>
              </a:rPr>
              <a:t> </a:t>
            </a:r>
            <a:r>
              <a:rPr sz="2950" spc="70" dirty="0">
                <a:latin typeface="Times New Roman"/>
                <a:cs typeface="Times New Roman"/>
              </a:rPr>
              <a:t>las</a:t>
            </a:r>
            <a:r>
              <a:rPr sz="2950" spc="95" dirty="0">
                <a:latin typeface="Times New Roman"/>
                <a:cs typeface="Times New Roman"/>
              </a:rPr>
              <a:t> pastillas</a:t>
            </a:r>
            <a:r>
              <a:rPr sz="2950" spc="70" dirty="0">
                <a:latin typeface="Times New Roman"/>
                <a:cs typeface="Times New Roman"/>
              </a:rPr>
              <a:t> </a:t>
            </a:r>
            <a:r>
              <a:rPr sz="2950" spc="155" dirty="0">
                <a:latin typeface="Times New Roman"/>
                <a:cs typeface="Times New Roman"/>
              </a:rPr>
              <a:t>en</a:t>
            </a:r>
            <a:r>
              <a:rPr sz="2950" spc="175" dirty="0">
                <a:latin typeface="Times New Roman"/>
                <a:cs typeface="Times New Roman"/>
              </a:rPr>
              <a:t> </a:t>
            </a:r>
            <a:r>
              <a:rPr sz="2950" spc="180" dirty="0">
                <a:latin typeface="Times New Roman"/>
                <a:cs typeface="Times New Roman"/>
              </a:rPr>
              <a:t>una</a:t>
            </a:r>
            <a:r>
              <a:rPr sz="2950" spc="150" dirty="0">
                <a:latin typeface="Times New Roman"/>
                <a:cs typeface="Times New Roman"/>
              </a:rPr>
              <a:t> </a:t>
            </a:r>
            <a:r>
              <a:rPr sz="2950" spc="135" dirty="0">
                <a:latin typeface="Times New Roman"/>
                <a:cs typeface="Times New Roman"/>
              </a:rPr>
              <a:t>bolsa</a:t>
            </a:r>
            <a:r>
              <a:rPr sz="2950" spc="140" dirty="0">
                <a:latin typeface="Times New Roman"/>
                <a:cs typeface="Times New Roman"/>
              </a:rPr>
              <a:t> </a:t>
            </a:r>
            <a:r>
              <a:rPr sz="2950" spc="85" dirty="0">
                <a:latin typeface="Times New Roman"/>
                <a:cs typeface="Times New Roman"/>
              </a:rPr>
              <a:t>clara</a:t>
            </a:r>
            <a:r>
              <a:rPr sz="2950" spc="150" dirty="0">
                <a:latin typeface="Times New Roman"/>
                <a:cs typeface="Times New Roman"/>
              </a:rPr>
              <a:t> </a:t>
            </a:r>
            <a:r>
              <a:rPr sz="2950" spc="165" dirty="0">
                <a:latin typeface="Times New Roman"/>
                <a:cs typeface="Times New Roman"/>
              </a:rPr>
              <a:t>de</a:t>
            </a:r>
            <a:r>
              <a:rPr sz="2950" spc="225" dirty="0">
                <a:latin typeface="Times New Roman"/>
                <a:cs typeface="Times New Roman"/>
              </a:rPr>
              <a:t> </a:t>
            </a:r>
            <a:r>
              <a:rPr sz="2950" spc="120" dirty="0">
                <a:latin typeface="Times New Roman"/>
                <a:cs typeface="Times New Roman"/>
              </a:rPr>
              <a:t>plástico</a:t>
            </a:r>
            <a:r>
              <a:rPr sz="2950" spc="130" dirty="0">
                <a:latin typeface="Times New Roman"/>
                <a:cs typeface="Times New Roman"/>
              </a:rPr>
              <a:t> </a:t>
            </a:r>
            <a:r>
              <a:rPr sz="2950" spc="165" dirty="0">
                <a:latin typeface="Times New Roman"/>
                <a:cs typeface="Times New Roman"/>
              </a:rPr>
              <a:t>con </a:t>
            </a:r>
            <a:r>
              <a:rPr sz="2950" spc="40" dirty="0">
                <a:latin typeface="Times New Roman"/>
                <a:cs typeface="Times New Roman"/>
              </a:rPr>
              <a:t>cie</a:t>
            </a:r>
            <a:r>
              <a:rPr sz="2950" spc="-425" dirty="0">
                <a:latin typeface="Times New Roman"/>
                <a:cs typeface="Times New Roman"/>
              </a:rPr>
              <a:t> </a:t>
            </a:r>
            <a:r>
              <a:rPr sz="2950" spc="-25" dirty="0">
                <a:latin typeface="Times New Roman"/>
                <a:cs typeface="Times New Roman"/>
              </a:rPr>
              <a:t>rre</a:t>
            </a:r>
            <a:r>
              <a:rPr sz="2950" spc="-430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Times New Roman"/>
                <a:cs typeface="Times New Roman"/>
              </a:rPr>
              <a:t>.</a:t>
            </a:r>
            <a:r>
              <a:rPr sz="2950" spc="-160" dirty="0">
                <a:latin typeface="Times New Roman"/>
                <a:cs typeface="Times New Roman"/>
              </a:rPr>
              <a:t> </a:t>
            </a:r>
            <a:r>
              <a:rPr sz="2950" spc="-25" dirty="0">
                <a:latin typeface="Times New Roman"/>
                <a:cs typeface="Times New Roman"/>
              </a:rPr>
              <a:t>De</a:t>
            </a:r>
            <a:r>
              <a:rPr sz="2950" spc="-430" dirty="0">
                <a:latin typeface="Times New Roman"/>
                <a:cs typeface="Times New Roman"/>
              </a:rPr>
              <a:t> </a:t>
            </a:r>
            <a:r>
              <a:rPr sz="2950" spc="-70" dirty="0">
                <a:latin typeface="Times New Roman"/>
                <a:cs typeface="Times New Roman"/>
              </a:rPr>
              <a:t>je</a:t>
            </a:r>
            <a:r>
              <a:rPr sz="2950" spc="225" dirty="0">
                <a:latin typeface="Times New Roman"/>
                <a:cs typeface="Times New Roman"/>
              </a:rPr>
              <a:t> </a:t>
            </a:r>
            <a:r>
              <a:rPr sz="2950" spc="-25" dirty="0">
                <a:latin typeface="Times New Roman"/>
                <a:cs typeface="Times New Roman"/>
              </a:rPr>
              <a:t>la</a:t>
            </a:r>
            <a:r>
              <a:rPr sz="2950" spc="155" dirty="0">
                <a:latin typeface="Times New Roman"/>
                <a:cs typeface="Times New Roman"/>
              </a:rPr>
              <a:t> </a:t>
            </a:r>
            <a:r>
              <a:rPr sz="2950" spc="175" dirty="0">
                <a:latin typeface="Times New Roman"/>
                <a:cs typeface="Times New Roman"/>
              </a:rPr>
              <a:t>med</a:t>
            </a:r>
            <a:r>
              <a:rPr sz="2950" spc="-405" dirty="0">
                <a:latin typeface="Times New Roman"/>
                <a:cs typeface="Times New Roman"/>
              </a:rPr>
              <a:t> </a:t>
            </a:r>
            <a:r>
              <a:rPr sz="2950" spc="-60" dirty="0">
                <a:latin typeface="Times New Roman"/>
                <a:cs typeface="Times New Roman"/>
              </a:rPr>
              <a:t>ic</a:t>
            </a:r>
            <a:r>
              <a:rPr sz="2950" spc="-490" dirty="0">
                <a:latin typeface="Times New Roman"/>
                <a:cs typeface="Times New Roman"/>
              </a:rPr>
              <a:t> </a:t>
            </a:r>
            <a:r>
              <a:rPr sz="2950" spc="-60" dirty="0">
                <a:latin typeface="Times New Roman"/>
                <a:cs typeface="Times New Roman"/>
              </a:rPr>
              <a:t>in</a:t>
            </a:r>
            <a:r>
              <a:rPr sz="2950" spc="-459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Times New Roman"/>
                <a:cs typeface="Times New Roman"/>
              </a:rPr>
              <a:t>a  </a:t>
            </a:r>
            <a:r>
              <a:rPr sz="2950" spc="-70" dirty="0">
                <a:latin typeface="Times New Roman"/>
                <a:cs typeface="Times New Roman"/>
              </a:rPr>
              <a:t>liq</a:t>
            </a:r>
            <a:r>
              <a:rPr sz="2950" spc="-405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Times New Roman"/>
                <a:cs typeface="Times New Roman"/>
              </a:rPr>
              <a:t>u</a:t>
            </a:r>
            <a:r>
              <a:rPr sz="2950" spc="-465" dirty="0">
                <a:latin typeface="Times New Roman"/>
                <a:cs typeface="Times New Roman"/>
              </a:rPr>
              <a:t> </a:t>
            </a:r>
            <a:r>
              <a:rPr sz="2950" spc="-60" dirty="0">
                <a:latin typeface="Times New Roman"/>
                <a:cs typeface="Times New Roman"/>
              </a:rPr>
              <a:t>id</a:t>
            </a:r>
            <a:r>
              <a:rPr sz="2950" spc="-400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Times New Roman"/>
                <a:cs typeface="Times New Roman"/>
              </a:rPr>
              <a:t>a</a:t>
            </a:r>
            <a:r>
              <a:rPr sz="2950" spc="125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Times New Roman"/>
                <a:cs typeface="Times New Roman"/>
              </a:rPr>
              <a:t>y</a:t>
            </a:r>
            <a:r>
              <a:rPr sz="2950" spc="-50" dirty="0">
                <a:latin typeface="Times New Roman"/>
                <a:cs typeface="Times New Roman"/>
              </a:rPr>
              <a:t> </a:t>
            </a:r>
            <a:r>
              <a:rPr sz="2950" spc="65" dirty="0">
                <a:latin typeface="Times New Roman"/>
                <a:cs typeface="Times New Roman"/>
              </a:rPr>
              <a:t>cre</a:t>
            </a:r>
            <a:r>
              <a:rPr sz="2950" spc="-430" dirty="0">
                <a:latin typeface="Times New Roman"/>
                <a:cs typeface="Times New Roman"/>
              </a:rPr>
              <a:t> </a:t>
            </a:r>
            <a:r>
              <a:rPr sz="2950" spc="160" dirty="0">
                <a:latin typeface="Times New Roman"/>
                <a:cs typeface="Times New Roman"/>
              </a:rPr>
              <a:t>mas</a:t>
            </a:r>
            <a:r>
              <a:rPr sz="2950" spc="110" dirty="0">
                <a:latin typeface="Times New Roman"/>
                <a:cs typeface="Times New Roman"/>
              </a:rPr>
              <a:t> </a:t>
            </a:r>
            <a:r>
              <a:rPr sz="2950" spc="155" dirty="0">
                <a:latin typeface="Times New Roman"/>
                <a:cs typeface="Times New Roman"/>
              </a:rPr>
              <a:t>en</a:t>
            </a:r>
            <a:r>
              <a:rPr sz="2950" spc="180" dirty="0">
                <a:latin typeface="Times New Roman"/>
                <a:cs typeface="Times New Roman"/>
              </a:rPr>
              <a:t> </a:t>
            </a:r>
            <a:r>
              <a:rPr sz="2950" spc="200" dirty="0">
                <a:latin typeface="Times New Roman"/>
                <a:cs typeface="Times New Roman"/>
              </a:rPr>
              <a:t>envases</a:t>
            </a:r>
            <a:r>
              <a:rPr sz="2950" spc="95" dirty="0">
                <a:latin typeface="Times New Roman"/>
                <a:cs typeface="Times New Roman"/>
              </a:rPr>
              <a:t> </a:t>
            </a:r>
            <a:r>
              <a:rPr sz="2950" spc="30" dirty="0">
                <a:latin typeface="Times New Roman"/>
                <a:cs typeface="Times New Roman"/>
              </a:rPr>
              <a:t>orig</a:t>
            </a:r>
            <a:r>
              <a:rPr sz="2950" spc="-405" dirty="0">
                <a:latin typeface="Times New Roman"/>
                <a:cs typeface="Times New Roman"/>
              </a:rPr>
              <a:t> </a:t>
            </a:r>
            <a:r>
              <a:rPr sz="2950" spc="-60" dirty="0">
                <a:latin typeface="Times New Roman"/>
                <a:cs typeface="Times New Roman"/>
              </a:rPr>
              <a:t>in</a:t>
            </a:r>
            <a:r>
              <a:rPr sz="2950" spc="-459" dirty="0">
                <a:latin typeface="Times New Roman"/>
                <a:cs typeface="Times New Roman"/>
              </a:rPr>
              <a:t> </a:t>
            </a:r>
            <a:r>
              <a:rPr sz="2950" spc="114" dirty="0">
                <a:latin typeface="Times New Roman"/>
                <a:cs typeface="Times New Roman"/>
              </a:rPr>
              <a:t>ales</a:t>
            </a:r>
            <a:r>
              <a:rPr sz="2950" spc="70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Times New Roman"/>
                <a:cs typeface="Times New Roman"/>
              </a:rPr>
              <a:t>y</a:t>
            </a:r>
            <a:r>
              <a:rPr sz="2950" spc="-50" dirty="0">
                <a:latin typeface="Times New Roman"/>
                <a:cs typeface="Times New Roman"/>
              </a:rPr>
              <a:t> </a:t>
            </a:r>
            <a:r>
              <a:rPr sz="2950" spc="-60" dirty="0">
                <a:latin typeface="Times New Roman"/>
                <a:cs typeface="Times New Roman"/>
              </a:rPr>
              <a:t>lle</a:t>
            </a:r>
            <a:r>
              <a:rPr sz="2950" spc="-430" dirty="0">
                <a:latin typeface="Times New Roman"/>
                <a:cs typeface="Times New Roman"/>
              </a:rPr>
              <a:t> </a:t>
            </a:r>
            <a:r>
              <a:rPr sz="2950" spc="105" dirty="0">
                <a:latin typeface="Times New Roman"/>
                <a:cs typeface="Times New Roman"/>
              </a:rPr>
              <a:t>velas	</a:t>
            </a:r>
            <a:r>
              <a:rPr sz="2950" dirty="0">
                <a:latin typeface="Times New Roman"/>
                <a:cs typeface="Times New Roman"/>
              </a:rPr>
              <a:t>a </a:t>
            </a:r>
            <a:r>
              <a:rPr sz="2950" spc="50" dirty="0">
                <a:latin typeface="Times New Roman"/>
                <a:cs typeface="Times New Roman"/>
              </a:rPr>
              <a:t>los sitios </a:t>
            </a:r>
            <a:r>
              <a:rPr sz="2950" spc="30" dirty="0">
                <a:latin typeface="Times New Roman"/>
                <a:cs typeface="Times New Roman"/>
              </a:rPr>
              <a:t>sig</a:t>
            </a:r>
            <a:r>
              <a:rPr sz="2950" spc="-204" dirty="0">
                <a:latin typeface="Times New Roman"/>
                <a:cs typeface="Times New Roman"/>
              </a:rPr>
              <a:t> </a:t>
            </a:r>
            <a:r>
              <a:rPr sz="2950" spc="204" dirty="0">
                <a:latin typeface="Times New Roman"/>
                <a:cs typeface="Times New Roman"/>
              </a:rPr>
              <a:t>uentes.</a:t>
            </a:r>
            <a:endParaRPr sz="29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88752" y="4597649"/>
            <a:ext cx="1958339" cy="16465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14604" algn="ctr">
              <a:lnSpc>
                <a:spcPts val="2845"/>
              </a:lnSpc>
              <a:spcBef>
                <a:spcPts val="125"/>
              </a:spcBef>
            </a:pPr>
            <a:r>
              <a:rPr sz="2400" spc="-20" dirty="0">
                <a:solidFill>
                  <a:srgbClr val="799A01"/>
                </a:solidFill>
                <a:latin typeface="Times New Roman"/>
                <a:cs typeface="Times New Roman"/>
              </a:rPr>
              <a:t>SALINAS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ts val="2125"/>
              </a:lnSpc>
            </a:pPr>
            <a:r>
              <a:rPr sz="1800" spc="-45" dirty="0">
                <a:solidFill>
                  <a:srgbClr val="799A01"/>
                </a:solidFill>
                <a:latin typeface="Times New Roman"/>
                <a:cs typeface="Times New Roman"/>
              </a:rPr>
              <a:t>All </a:t>
            </a:r>
            <a:r>
              <a:rPr sz="1800" spc="50" dirty="0">
                <a:solidFill>
                  <a:srgbClr val="799A01"/>
                </a:solidFill>
                <a:latin typeface="Times New Roman"/>
                <a:cs typeface="Times New Roman"/>
              </a:rPr>
              <a:t>Ca </a:t>
            </a:r>
            <a:r>
              <a:rPr sz="1800" dirty="0">
                <a:solidFill>
                  <a:srgbClr val="799A01"/>
                </a:solidFill>
                <a:latin typeface="Times New Roman"/>
                <a:cs typeface="Times New Roman"/>
              </a:rPr>
              <a:t>re</a:t>
            </a:r>
            <a:r>
              <a:rPr sz="1800" spc="-20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1800" spc="135" dirty="0">
                <a:solidFill>
                  <a:srgbClr val="799A01"/>
                </a:solidFill>
                <a:latin typeface="Times New Roman"/>
                <a:cs typeface="Times New Roman"/>
              </a:rPr>
              <a:t>Pharmacy</a:t>
            </a:r>
            <a:endParaRPr sz="1800">
              <a:latin typeface="Times New Roman"/>
              <a:cs typeface="Times New Roman"/>
            </a:endParaRPr>
          </a:p>
          <a:p>
            <a:pPr marL="91440" marR="83185" indent="-5715" algn="ctr">
              <a:lnSpc>
                <a:spcPts val="2590"/>
              </a:lnSpc>
              <a:spcBef>
                <a:spcPts val="75"/>
              </a:spcBef>
            </a:pPr>
            <a:r>
              <a:rPr sz="2100" spc="140" dirty="0">
                <a:solidFill>
                  <a:srgbClr val="799A01"/>
                </a:solidFill>
                <a:latin typeface="Times New Roman"/>
                <a:cs typeface="Times New Roman"/>
              </a:rPr>
              <a:t>331 </a:t>
            </a:r>
            <a:r>
              <a:rPr sz="2100" spc="40" dirty="0">
                <a:solidFill>
                  <a:srgbClr val="799A01"/>
                </a:solidFill>
                <a:latin typeface="Times New Roman"/>
                <a:cs typeface="Times New Roman"/>
              </a:rPr>
              <a:t>Main </a:t>
            </a:r>
            <a:r>
              <a:rPr sz="2100" spc="50" dirty="0">
                <a:solidFill>
                  <a:srgbClr val="799A01"/>
                </a:solidFill>
                <a:latin typeface="Times New Roman"/>
                <a:cs typeface="Times New Roman"/>
              </a:rPr>
              <a:t>St  </a:t>
            </a:r>
            <a:r>
              <a:rPr sz="2100" spc="105" dirty="0">
                <a:solidFill>
                  <a:srgbClr val="799A01"/>
                </a:solidFill>
                <a:latin typeface="Times New Roman"/>
                <a:cs typeface="Times New Roman"/>
              </a:rPr>
              <a:t>Star</a:t>
            </a:r>
            <a:r>
              <a:rPr sz="2100" spc="-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150" dirty="0">
                <a:solidFill>
                  <a:srgbClr val="799A01"/>
                </a:solidFill>
                <a:latin typeface="Times New Roman"/>
                <a:cs typeface="Times New Roman"/>
              </a:rPr>
              <a:t>Pharmacy</a:t>
            </a:r>
            <a:endParaRPr sz="2100">
              <a:latin typeface="Times New Roman"/>
              <a:cs typeface="Times New Roman"/>
            </a:endParaRPr>
          </a:p>
          <a:p>
            <a:pPr algn="ctr">
              <a:lnSpc>
                <a:spcPts val="2505"/>
              </a:lnSpc>
            </a:pPr>
            <a:r>
              <a:rPr sz="2100" spc="155" dirty="0">
                <a:solidFill>
                  <a:srgbClr val="799A01"/>
                </a:solidFill>
                <a:latin typeface="Times New Roman"/>
                <a:cs typeface="Times New Roman"/>
              </a:rPr>
              <a:t>1273 </a:t>
            </a:r>
            <a:r>
              <a:rPr sz="2100" spc="50" dirty="0">
                <a:solidFill>
                  <a:srgbClr val="799A01"/>
                </a:solidFill>
                <a:latin typeface="Times New Roman"/>
                <a:cs typeface="Times New Roman"/>
              </a:rPr>
              <a:t>S. </a:t>
            </a:r>
            <a:r>
              <a:rPr sz="2100" spc="40" dirty="0">
                <a:solidFill>
                  <a:srgbClr val="799A01"/>
                </a:solidFill>
                <a:latin typeface="Times New Roman"/>
                <a:cs typeface="Times New Roman"/>
              </a:rPr>
              <a:t>Main</a:t>
            </a:r>
            <a:r>
              <a:rPr sz="2100" spc="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50" dirty="0">
                <a:solidFill>
                  <a:srgbClr val="799A01"/>
                </a:solidFill>
                <a:latin typeface="Times New Roman"/>
                <a:cs typeface="Times New Roman"/>
              </a:rPr>
              <a:t>St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51665" y="4633143"/>
            <a:ext cx="1644650" cy="1301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99695">
              <a:lnSpc>
                <a:spcPts val="2510"/>
              </a:lnSpc>
              <a:spcBef>
                <a:spcPts val="125"/>
              </a:spcBef>
            </a:pP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GONZALES</a:t>
            </a:r>
            <a:endParaRPr sz="2100">
              <a:latin typeface="Times New Roman"/>
              <a:cs typeface="Times New Roman"/>
            </a:endParaRPr>
          </a:p>
          <a:p>
            <a:pPr marL="105410" marR="99060" indent="379095">
              <a:lnSpc>
                <a:spcPts val="2500"/>
              </a:lnSpc>
              <a:spcBef>
                <a:spcPts val="85"/>
              </a:spcBef>
            </a:pPr>
            <a:r>
              <a:rPr sz="2100" spc="60" dirty="0">
                <a:solidFill>
                  <a:srgbClr val="799A01"/>
                </a:solidFill>
                <a:latin typeface="Times New Roman"/>
                <a:cs typeface="Times New Roman"/>
              </a:rPr>
              <a:t>Police  </a:t>
            </a:r>
            <a:r>
              <a:rPr sz="2100" spc="-20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100" spc="229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100" spc="240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2100" spc="195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100" spc="-10" dirty="0">
                <a:solidFill>
                  <a:srgbClr val="799A01"/>
                </a:solidFill>
                <a:latin typeface="Times New Roman"/>
                <a:cs typeface="Times New Roman"/>
              </a:rPr>
              <a:t>r</a:t>
            </a:r>
            <a:r>
              <a:rPr sz="2100" spc="70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2100" spc="170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2100" spc="229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100" spc="204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2100" spc="5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ts val="2425"/>
              </a:lnSpc>
            </a:pPr>
            <a:r>
              <a:rPr sz="2100" spc="125" dirty="0">
                <a:solidFill>
                  <a:srgbClr val="799A01"/>
                </a:solidFill>
                <a:latin typeface="Times New Roman"/>
                <a:cs typeface="Times New Roman"/>
              </a:rPr>
              <a:t>109 </a:t>
            </a:r>
            <a:r>
              <a:rPr sz="2100" spc="80" dirty="0">
                <a:solidFill>
                  <a:srgbClr val="799A01"/>
                </a:solidFill>
                <a:latin typeface="Times New Roman"/>
                <a:cs typeface="Times New Roman"/>
              </a:rPr>
              <a:t>Fourth</a:t>
            </a:r>
            <a:r>
              <a:rPr sz="2100" spc="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40" dirty="0">
                <a:solidFill>
                  <a:srgbClr val="799A01"/>
                </a:solidFill>
                <a:latin typeface="Times New Roman"/>
                <a:cs typeface="Times New Roman"/>
              </a:rPr>
              <a:t>St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799621" y="4633143"/>
            <a:ext cx="2115185" cy="1301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07645">
              <a:lnSpc>
                <a:spcPts val="2510"/>
              </a:lnSpc>
              <a:spcBef>
                <a:spcPts val="125"/>
              </a:spcBef>
            </a:pPr>
            <a:r>
              <a:rPr sz="2100" spc="20" dirty="0">
                <a:solidFill>
                  <a:srgbClr val="799A01"/>
                </a:solidFill>
                <a:latin typeface="Times New Roman"/>
                <a:cs typeface="Times New Roman"/>
              </a:rPr>
              <a:t>GREENFIELD</a:t>
            </a:r>
            <a:endParaRPr sz="2100">
              <a:latin typeface="Times New Roman"/>
              <a:cs typeface="Times New Roman"/>
            </a:endParaRPr>
          </a:p>
          <a:p>
            <a:pPr marL="326390" marR="348615" indent="377825">
              <a:lnSpc>
                <a:spcPts val="2500"/>
              </a:lnSpc>
              <a:spcBef>
                <a:spcPts val="85"/>
              </a:spcBef>
            </a:pPr>
            <a:r>
              <a:rPr sz="2100" spc="60" dirty="0">
                <a:solidFill>
                  <a:srgbClr val="799A01"/>
                </a:solidFill>
                <a:latin typeface="Times New Roman"/>
                <a:cs typeface="Times New Roman"/>
              </a:rPr>
              <a:t>Police  </a:t>
            </a:r>
            <a:r>
              <a:rPr sz="2100" spc="-20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100" spc="229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100" spc="240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2100" spc="195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100" spc="-10" dirty="0">
                <a:solidFill>
                  <a:srgbClr val="799A01"/>
                </a:solidFill>
                <a:latin typeface="Times New Roman"/>
                <a:cs typeface="Times New Roman"/>
              </a:rPr>
              <a:t>r</a:t>
            </a:r>
            <a:r>
              <a:rPr sz="2100" spc="70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2100" spc="170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2100" spc="229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100" spc="204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2100" spc="5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ts val="2425"/>
              </a:lnSpc>
            </a:pPr>
            <a:r>
              <a:rPr sz="2100" spc="45" dirty="0">
                <a:solidFill>
                  <a:srgbClr val="799A01"/>
                </a:solidFill>
                <a:latin typeface="Times New Roman"/>
                <a:cs typeface="Times New Roman"/>
              </a:rPr>
              <a:t>599</a:t>
            </a:r>
            <a:r>
              <a:rPr sz="2100" spc="-18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-75" dirty="0">
                <a:solidFill>
                  <a:srgbClr val="799A01"/>
                </a:solidFill>
                <a:latin typeface="Times New Roman"/>
                <a:cs typeface="Times New Roman"/>
              </a:rPr>
              <a:t>El</a:t>
            </a:r>
            <a:r>
              <a:rPr sz="2100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-5" dirty="0">
                <a:solidFill>
                  <a:srgbClr val="799A01"/>
                </a:solidFill>
                <a:latin typeface="Times New Roman"/>
                <a:cs typeface="Times New Roman"/>
              </a:rPr>
              <a:t>Camino</a:t>
            </a:r>
            <a:r>
              <a:rPr sz="2100" spc="-1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-5" dirty="0">
                <a:solidFill>
                  <a:srgbClr val="799A01"/>
                </a:solidFill>
                <a:latin typeface="Times New Roman"/>
                <a:cs typeface="Times New Roman"/>
              </a:rPr>
              <a:t>Real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122151" y="4594569"/>
            <a:ext cx="1717675" cy="1301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8120">
              <a:lnSpc>
                <a:spcPts val="2510"/>
              </a:lnSpc>
              <a:spcBef>
                <a:spcPts val="125"/>
              </a:spcBef>
            </a:pPr>
            <a:r>
              <a:rPr sz="2100" spc="-10" dirty="0">
                <a:solidFill>
                  <a:srgbClr val="799A01"/>
                </a:solidFill>
                <a:latin typeface="Times New Roman"/>
                <a:cs typeface="Times New Roman"/>
              </a:rPr>
              <a:t>KING</a:t>
            </a:r>
            <a:r>
              <a:rPr sz="2100" spc="-1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0" dirty="0">
                <a:solidFill>
                  <a:srgbClr val="799A01"/>
                </a:solidFill>
                <a:latin typeface="Times New Roman"/>
                <a:cs typeface="Times New Roman"/>
              </a:rPr>
              <a:t>CITY</a:t>
            </a:r>
            <a:endParaRPr sz="2100">
              <a:latin typeface="Times New Roman"/>
              <a:cs typeface="Times New Roman"/>
            </a:endParaRPr>
          </a:p>
          <a:p>
            <a:pPr marL="141605" marR="135890" indent="348615">
              <a:lnSpc>
                <a:spcPts val="2500"/>
              </a:lnSpc>
              <a:spcBef>
                <a:spcPts val="85"/>
              </a:spcBef>
            </a:pPr>
            <a:r>
              <a:rPr sz="2100" spc="60" dirty="0">
                <a:solidFill>
                  <a:srgbClr val="799A01"/>
                </a:solidFill>
                <a:latin typeface="Times New Roman"/>
                <a:cs typeface="Times New Roman"/>
              </a:rPr>
              <a:t>Police  </a:t>
            </a:r>
            <a:r>
              <a:rPr sz="2100" spc="-20" dirty="0">
                <a:solidFill>
                  <a:srgbClr val="799A01"/>
                </a:solidFill>
                <a:latin typeface="Times New Roman"/>
                <a:cs typeface="Times New Roman"/>
              </a:rPr>
              <a:t>D</a:t>
            </a:r>
            <a:r>
              <a:rPr sz="2100" spc="229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100" spc="240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2100" spc="195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100" spc="-10" dirty="0">
                <a:solidFill>
                  <a:srgbClr val="799A01"/>
                </a:solidFill>
                <a:latin typeface="Times New Roman"/>
                <a:cs typeface="Times New Roman"/>
              </a:rPr>
              <a:t>r</a:t>
            </a:r>
            <a:r>
              <a:rPr sz="2100" spc="70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r>
              <a:rPr sz="2100" spc="170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2100" spc="229" dirty="0">
                <a:solidFill>
                  <a:srgbClr val="799A01"/>
                </a:solidFill>
                <a:latin typeface="Times New Roman"/>
                <a:cs typeface="Times New Roman"/>
              </a:rPr>
              <a:t>e</a:t>
            </a:r>
            <a:r>
              <a:rPr sz="2100" spc="204" dirty="0">
                <a:solidFill>
                  <a:srgbClr val="799A01"/>
                </a:solidFill>
                <a:latin typeface="Times New Roman"/>
                <a:cs typeface="Times New Roman"/>
              </a:rPr>
              <a:t>n</a:t>
            </a:r>
            <a:r>
              <a:rPr sz="2100" spc="5" dirty="0">
                <a:solidFill>
                  <a:srgbClr val="799A01"/>
                </a:solidFill>
                <a:latin typeface="Times New Roman"/>
                <a:cs typeface="Times New Roman"/>
              </a:rPr>
              <a:t>t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ts val="2425"/>
              </a:lnSpc>
            </a:pPr>
            <a:r>
              <a:rPr sz="2100" spc="125" dirty="0">
                <a:solidFill>
                  <a:srgbClr val="799A01"/>
                </a:solidFill>
                <a:latin typeface="Times New Roman"/>
                <a:cs typeface="Times New Roman"/>
              </a:rPr>
              <a:t>415 </a:t>
            </a:r>
            <a:r>
              <a:rPr sz="2100" spc="105" dirty="0">
                <a:solidFill>
                  <a:srgbClr val="799A01"/>
                </a:solidFill>
                <a:latin typeface="Times New Roman"/>
                <a:cs typeface="Times New Roman"/>
              </a:rPr>
              <a:t>Bassett</a:t>
            </a:r>
            <a:r>
              <a:rPr sz="2100" spc="-1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40" dirty="0">
                <a:solidFill>
                  <a:srgbClr val="799A01"/>
                </a:solidFill>
                <a:latin typeface="Times New Roman"/>
                <a:cs typeface="Times New Roman"/>
              </a:rPr>
              <a:t>St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01597" y="4633143"/>
            <a:ext cx="1795145" cy="1301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ctr">
              <a:lnSpc>
                <a:spcPts val="2510"/>
              </a:lnSpc>
              <a:spcBef>
                <a:spcPts val="125"/>
              </a:spcBef>
            </a:pPr>
            <a:r>
              <a:rPr sz="2100" spc="15" dirty="0">
                <a:solidFill>
                  <a:srgbClr val="799A01"/>
                </a:solidFill>
                <a:latin typeface="Times New Roman"/>
                <a:cs typeface="Times New Roman"/>
              </a:rPr>
              <a:t>SOLEDAD</a:t>
            </a:r>
            <a:endParaRPr sz="2100">
              <a:latin typeface="Times New Roman"/>
              <a:cs typeface="Times New Roman"/>
            </a:endParaRPr>
          </a:p>
          <a:p>
            <a:pPr marL="292735" marR="265430" indent="-50800" algn="ctr">
              <a:lnSpc>
                <a:spcPts val="2500"/>
              </a:lnSpc>
              <a:spcBef>
                <a:spcPts val="85"/>
              </a:spcBef>
            </a:pPr>
            <a:r>
              <a:rPr sz="2100" spc="130" dirty="0">
                <a:solidFill>
                  <a:srgbClr val="799A01"/>
                </a:solidFill>
                <a:latin typeface="Times New Roman"/>
                <a:cs typeface="Times New Roman"/>
              </a:rPr>
              <a:t>Soledad  </a:t>
            </a:r>
            <a:r>
              <a:rPr sz="2100" spc="100" dirty="0">
                <a:solidFill>
                  <a:srgbClr val="799A01"/>
                </a:solidFill>
                <a:latin typeface="Times New Roman"/>
                <a:cs typeface="Times New Roman"/>
              </a:rPr>
              <a:t>P</a:t>
            </a:r>
            <a:r>
              <a:rPr sz="2100" spc="204" dirty="0">
                <a:solidFill>
                  <a:srgbClr val="799A01"/>
                </a:solidFill>
                <a:latin typeface="Times New Roman"/>
                <a:cs typeface="Times New Roman"/>
              </a:rPr>
              <a:t>h</a:t>
            </a:r>
            <a:r>
              <a:rPr sz="2100" spc="190" dirty="0">
                <a:solidFill>
                  <a:srgbClr val="799A01"/>
                </a:solidFill>
                <a:latin typeface="Times New Roman"/>
                <a:cs typeface="Times New Roman"/>
              </a:rPr>
              <a:t>a</a:t>
            </a:r>
            <a:r>
              <a:rPr sz="2100" spc="-10" dirty="0">
                <a:solidFill>
                  <a:srgbClr val="799A01"/>
                </a:solidFill>
                <a:latin typeface="Times New Roman"/>
                <a:cs typeface="Times New Roman"/>
              </a:rPr>
              <a:t>r</a:t>
            </a:r>
            <a:r>
              <a:rPr sz="2100" spc="170" dirty="0">
                <a:solidFill>
                  <a:srgbClr val="799A01"/>
                </a:solidFill>
                <a:latin typeface="Times New Roman"/>
                <a:cs typeface="Times New Roman"/>
              </a:rPr>
              <a:t>m</a:t>
            </a:r>
            <a:r>
              <a:rPr sz="2100" spc="190" dirty="0">
                <a:solidFill>
                  <a:srgbClr val="799A01"/>
                </a:solidFill>
                <a:latin typeface="Times New Roman"/>
                <a:cs typeface="Times New Roman"/>
              </a:rPr>
              <a:t>acy</a:t>
            </a:r>
            <a:endParaRPr sz="2100">
              <a:latin typeface="Times New Roman"/>
              <a:cs typeface="Times New Roman"/>
            </a:endParaRPr>
          </a:p>
          <a:p>
            <a:pPr algn="ctr">
              <a:lnSpc>
                <a:spcPts val="2425"/>
              </a:lnSpc>
            </a:pPr>
            <a:r>
              <a:rPr sz="2100" spc="65" dirty="0">
                <a:solidFill>
                  <a:srgbClr val="799A01"/>
                </a:solidFill>
                <a:latin typeface="Times New Roman"/>
                <a:cs typeface="Times New Roman"/>
              </a:rPr>
              <a:t>537 </a:t>
            </a:r>
            <a:r>
              <a:rPr sz="2100" spc="15" dirty="0">
                <a:solidFill>
                  <a:srgbClr val="799A01"/>
                </a:solidFill>
                <a:latin typeface="Times New Roman"/>
                <a:cs typeface="Times New Roman"/>
              </a:rPr>
              <a:t>Front</a:t>
            </a:r>
            <a:r>
              <a:rPr sz="2100" spc="-32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Street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4107" y="4592314"/>
            <a:ext cx="5310505" cy="1866264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09880" marR="411480" indent="-297815">
              <a:lnSpc>
                <a:spcPts val="2790"/>
              </a:lnSpc>
              <a:spcBef>
                <a:spcPts val="615"/>
              </a:spcBef>
              <a:buFont typeface="Arial"/>
              <a:buChar char="•"/>
              <a:tabLst>
                <a:tab pos="309880" algn="l"/>
                <a:tab pos="310515" algn="l"/>
              </a:tabLst>
            </a:pPr>
            <a:r>
              <a:rPr sz="2750" spc="70" dirty="0">
                <a:solidFill>
                  <a:srgbClr val="799A01"/>
                </a:solidFill>
                <a:latin typeface="Times New Roman"/>
                <a:cs typeface="Times New Roman"/>
              </a:rPr>
              <a:t>Med</a:t>
            </a:r>
            <a:r>
              <a:rPr sz="2750" spc="-3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10" dirty="0">
                <a:solidFill>
                  <a:srgbClr val="799A01"/>
                </a:solidFill>
                <a:latin typeface="Times New Roman"/>
                <a:cs typeface="Times New Roman"/>
              </a:rPr>
              <a:t>icame</a:t>
            </a:r>
            <a:r>
              <a:rPr sz="2750" spc="-4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35" dirty="0">
                <a:solidFill>
                  <a:srgbClr val="799A01"/>
                </a:solidFill>
                <a:latin typeface="Times New Roman"/>
                <a:cs typeface="Times New Roman"/>
              </a:rPr>
              <a:t>ntos</a:t>
            </a:r>
            <a:r>
              <a:rPr sz="2750" spc="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30" dirty="0">
                <a:solidFill>
                  <a:srgbClr val="799A01"/>
                </a:solidFill>
                <a:latin typeface="Times New Roman"/>
                <a:cs typeface="Times New Roman"/>
              </a:rPr>
              <a:t>Programa</a:t>
            </a:r>
            <a:r>
              <a:rPr sz="2750" spc="1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-140" dirty="0">
                <a:solidFill>
                  <a:srgbClr val="799A01"/>
                </a:solidFill>
                <a:latin typeface="Times New Roman"/>
                <a:cs typeface="Times New Roman"/>
              </a:rPr>
              <a:t>II-V  </a:t>
            </a:r>
            <a:r>
              <a:rPr sz="2750" spc="130" dirty="0">
                <a:solidFill>
                  <a:srgbClr val="799A01"/>
                </a:solidFill>
                <a:latin typeface="Times New Roman"/>
                <a:cs typeface="Times New Roman"/>
              </a:rPr>
              <a:t>controlad</a:t>
            </a:r>
            <a:r>
              <a:rPr sz="275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10" dirty="0">
                <a:solidFill>
                  <a:srgbClr val="799A01"/>
                </a:solidFill>
                <a:latin typeface="Times New Roman"/>
                <a:cs typeface="Times New Roman"/>
              </a:rPr>
              <a:t>os</a:t>
            </a:r>
            <a:r>
              <a:rPr sz="2750" spc="1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-5" dirty="0">
                <a:solidFill>
                  <a:srgbClr val="799A01"/>
                </a:solidFill>
                <a:latin typeface="Times New Roman"/>
                <a:cs typeface="Times New Roman"/>
              </a:rPr>
              <a:t>y</a:t>
            </a:r>
            <a:r>
              <a:rPr sz="2750" spc="-6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25" dirty="0">
                <a:solidFill>
                  <a:srgbClr val="799A01"/>
                </a:solidFill>
                <a:latin typeface="Times New Roman"/>
                <a:cs typeface="Times New Roman"/>
              </a:rPr>
              <a:t>no</a:t>
            </a:r>
            <a:r>
              <a:rPr sz="2750" spc="1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30" dirty="0">
                <a:solidFill>
                  <a:srgbClr val="799A01"/>
                </a:solidFill>
                <a:latin typeface="Times New Roman"/>
                <a:cs typeface="Times New Roman"/>
              </a:rPr>
              <a:t>controlad</a:t>
            </a:r>
            <a:r>
              <a:rPr sz="2750" spc="-37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225" dirty="0">
                <a:solidFill>
                  <a:srgbClr val="799A01"/>
                </a:solidFill>
                <a:latin typeface="Times New Roman"/>
                <a:cs typeface="Times New Roman"/>
              </a:rPr>
              <a:t>os</a:t>
            </a:r>
            <a:endParaRPr sz="2750">
              <a:latin typeface="Times New Roman"/>
              <a:cs typeface="Times New Roman"/>
            </a:endParaRPr>
          </a:p>
          <a:p>
            <a:pPr marL="309880" indent="-297815">
              <a:lnSpc>
                <a:spcPts val="2550"/>
              </a:lnSpc>
              <a:buFont typeface="Arial"/>
              <a:buChar char="•"/>
              <a:tabLst>
                <a:tab pos="309880" algn="l"/>
                <a:tab pos="310515" algn="l"/>
              </a:tabLst>
            </a:pPr>
            <a:r>
              <a:rPr sz="2750" spc="70" dirty="0">
                <a:solidFill>
                  <a:srgbClr val="799A01"/>
                </a:solidFill>
                <a:latin typeface="Times New Roman"/>
                <a:cs typeface="Times New Roman"/>
              </a:rPr>
              <a:t>Med</a:t>
            </a:r>
            <a:r>
              <a:rPr sz="2750" spc="-5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799A01"/>
                </a:solidFill>
                <a:latin typeface="Times New Roman"/>
                <a:cs typeface="Times New Roman"/>
              </a:rPr>
              <a:t>icin </a:t>
            </a:r>
            <a:r>
              <a:rPr sz="2750" spc="114" dirty="0">
                <a:solidFill>
                  <a:srgbClr val="799A01"/>
                </a:solidFill>
                <a:latin typeface="Times New Roman"/>
                <a:cs typeface="Times New Roman"/>
              </a:rPr>
              <a:t>as </a:t>
            </a:r>
            <a:r>
              <a:rPr sz="2750" spc="150" dirty="0">
                <a:solidFill>
                  <a:srgbClr val="799A01"/>
                </a:solidFill>
                <a:latin typeface="Times New Roman"/>
                <a:cs typeface="Times New Roman"/>
              </a:rPr>
              <a:t>con </a:t>
            </a:r>
            <a:r>
              <a:rPr sz="2750" spc="-5" dirty="0">
                <a:solidFill>
                  <a:srgbClr val="799A01"/>
                </a:solidFill>
                <a:latin typeface="Times New Roman"/>
                <a:cs typeface="Times New Roman"/>
              </a:rPr>
              <a:t>o </a:t>
            </a:r>
            <a:r>
              <a:rPr sz="2750" spc="25" dirty="0">
                <a:solidFill>
                  <a:srgbClr val="799A01"/>
                </a:solidFill>
                <a:latin typeface="Times New Roman"/>
                <a:cs typeface="Times New Roman"/>
              </a:rPr>
              <a:t>sin </a:t>
            </a:r>
            <a:r>
              <a:rPr sz="2750" spc="140" dirty="0">
                <a:solidFill>
                  <a:srgbClr val="799A01"/>
                </a:solidFill>
                <a:latin typeface="Times New Roman"/>
                <a:cs typeface="Times New Roman"/>
              </a:rPr>
              <a:t>receta</a:t>
            </a:r>
            <a:endParaRPr sz="2750">
              <a:latin typeface="Times New Roman"/>
              <a:cs typeface="Times New Roman"/>
            </a:endParaRPr>
          </a:p>
          <a:p>
            <a:pPr marL="309880" indent="-297815">
              <a:lnSpc>
                <a:spcPts val="2800"/>
              </a:lnSpc>
              <a:buFont typeface="Arial"/>
              <a:buChar char="•"/>
              <a:tabLst>
                <a:tab pos="309880" algn="l"/>
                <a:tab pos="310515" algn="l"/>
              </a:tabLst>
            </a:pPr>
            <a:r>
              <a:rPr sz="2750" spc="15" dirty="0">
                <a:solidFill>
                  <a:srgbClr val="799A01"/>
                </a:solidFill>
                <a:latin typeface="Times New Roman"/>
                <a:cs typeface="Times New Roman"/>
              </a:rPr>
              <a:t>Tod </a:t>
            </a:r>
            <a:r>
              <a:rPr sz="2750" spc="-5" dirty="0">
                <a:solidFill>
                  <a:srgbClr val="799A01"/>
                </a:solidFill>
                <a:latin typeface="Times New Roman"/>
                <a:cs typeface="Times New Roman"/>
              </a:rPr>
              <a:t>o tip o </a:t>
            </a:r>
            <a:r>
              <a:rPr sz="2750" spc="155" dirty="0">
                <a:solidFill>
                  <a:srgbClr val="799A01"/>
                </a:solidFill>
                <a:latin typeface="Times New Roman"/>
                <a:cs typeface="Times New Roman"/>
              </a:rPr>
              <a:t>de </a:t>
            </a:r>
            <a:r>
              <a:rPr sz="2750" spc="215" dirty="0">
                <a:solidFill>
                  <a:srgbClr val="799A01"/>
                </a:solidFill>
                <a:latin typeface="Times New Roman"/>
                <a:cs typeface="Times New Roman"/>
              </a:rPr>
              <a:t>pomadas </a:t>
            </a:r>
            <a:r>
              <a:rPr sz="2750" spc="-5" dirty="0">
                <a:solidFill>
                  <a:srgbClr val="799A01"/>
                </a:solidFill>
                <a:latin typeface="Times New Roman"/>
                <a:cs typeface="Times New Roman"/>
              </a:rPr>
              <a:t>o</a:t>
            </a:r>
            <a:r>
              <a:rPr sz="2750" spc="-42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50" dirty="0">
                <a:solidFill>
                  <a:srgbClr val="799A01"/>
                </a:solidFill>
                <a:latin typeface="Times New Roman"/>
                <a:cs typeface="Times New Roman"/>
              </a:rPr>
              <a:t>cremas</a:t>
            </a:r>
            <a:endParaRPr sz="2750">
              <a:latin typeface="Times New Roman"/>
              <a:cs typeface="Times New Roman"/>
            </a:endParaRPr>
          </a:p>
          <a:p>
            <a:pPr marL="309880" indent="-297815">
              <a:lnSpc>
                <a:spcPts val="3045"/>
              </a:lnSpc>
              <a:buFont typeface="Arial"/>
              <a:buChar char="•"/>
              <a:tabLst>
                <a:tab pos="309880" algn="l"/>
                <a:tab pos="310515" algn="l"/>
              </a:tabLst>
            </a:pPr>
            <a:r>
              <a:rPr sz="2750" spc="70" dirty="0">
                <a:solidFill>
                  <a:srgbClr val="799A01"/>
                </a:solidFill>
                <a:latin typeface="Times New Roman"/>
                <a:cs typeface="Times New Roman"/>
              </a:rPr>
              <a:t>Med</a:t>
            </a:r>
            <a:r>
              <a:rPr sz="2750" spc="-37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799A01"/>
                </a:solidFill>
                <a:latin typeface="Times New Roman"/>
                <a:cs typeface="Times New Roman"/>
              </a:rPr>
              <a:t>icin</a:t>
            </a:r>
            <a:r>
              <a:rPr sz="2750" spc="-4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14" dirty="0">
                <a:solidFill>
                  <a:srgbClr val="799A01"/>
                </a:solidFill>
                <a:latin typeface="Times New Roman"/>
                <a:cs typeface="Times New Roman"/>
              </a:rPr>
              <a:t>as</a:t>
            </a:r>
            <a:r>
              <a:rPr sz="2750" spc="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50" dirty="0">
                <a:solidFill>
                  <a:srgbClr val="799A01"/>
                </a:solidFill>
                <a:latin typeface="Times New Roman"/>
                <a:cs typeface="Times New Roman"/>
              </a:rPr>
              <a:t>pa</a:t>
            </a:r>
            <a:r>
              <a:rPr sz="2750" spc="-4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-5" dirty="0">
                <a:solidFill>
                  <a:srgbClr val="799A01"/>
                </a:solidFill>
                <a:latin typeface="Times New Roman"/>
                <a:cs typeface="Times New Roman"/>
              </a:rPr>
              <a:t>ra</a:t>
            </a:r>
            <a:r>
              <a:rPr sz="2750" spc="1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750" spc="175" dirty="0">
                <a:solidFill>
                  <a:srgbClr val="799A01"/>
                </a:solidFill>
                <a:latin typeface="Times New Roman"/>
                <a:cs typeface="Times New Roman"/>
              </a:rPr>
              <a:t>mascotas</a:t>
            </a:r>
            <a:r>
              <a:rPr sz="2750" spc="-4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7272540"/>
            <a:ext cx="11711940" cy="615950"/>
          </a:xfrm>
          <a:custGeom>
            <a:avLst/>
            <a:gdLst/>
            <a:ahLst/>
            <a:cxnLst/>
            <a:rect l="l" t="t" r="r" b="b"/>
            <a:pathLst>
              <a:path w="11711940" h="615950">
                <a:moveTo>
                  <a:pt x="0" y="615683"/>
                </a:moveTo>
                <a:lnTo>
                  <a:pt x="11711940" y="615683"/>
                </a:lnTo>
                <a:lnTo>
                  <a:pt x="11711940" y="0"/>
                </a:lnTo>
                <a:lnTo>
                  <a:pt x="0" y="0"/>
                </a:lnTo>
                <a:lnTo>
                  <a:pt x="0" y="615683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211751" y="7301537"/>
            <a:ext cx="6871970" cy="5213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50" spc="75" dirty="0">
                <a:solidFill>
                  <a:srgbClr val="FFFFFF"/>
                </a:solidFill>
                <a:latin typeface="Times New Roman"/>
                <a:cs typeface="Times New Roman"/>
              </a:rPr>
              <a:t>PROGRAMA </a:t>
            </a:r>
            <a:r>
              <a:rPr sz="3250" spc="40" dirty="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sz="3250" spc="30" dirty="0">
                <a:solidFill>
                  <a:srgbClr val="FFFFFF"/>
                </a:solidFill>
                <a:latin typeface="Times New Roman"/>
                <a:cs typeface="Times New Roman"/>
              </a:rPr>
              <a:t>PILAS </a:t>
            </a:r>
            <a:r>
              <a:rPr sz="3250" spc="50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3250" spc="-5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50" spc="55" dirty="0">
                <a:solidFill>
                  <a:srgbClr val="FFFFFF"/>
                </a:solidFill>
                <a:latin typeface="Times New Roman"/>
                <a:cs typeface="Times New Roman"/>
              </a:rPr>
              <a:t>HOGAR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4404" y="6891528"/>
            <a:ext cx="2129027" cy="1120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289727" y="7927406"/>
            <a:ext cx="1995805" cy="22180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11480">
              <a:lnSpc>
                <a:spcPts val="2310"/>
              </a:lnSpc>
              <a:spcBef>
                <a:spcPts val="135"/>
              </a:spcBef>
            </a:pPr>
            <a:r>
              <a:rPr sz="2100" spc="-60" dirty="0">
                <a:solidFill>
                  <a:srgbClr val="799A01"/>
                </a:solidFill>
                <a:latin typeface="Times New Roman"/>
                <a:cs typeface="Times New Roman"/>
              </a:rPr>
              <a:t>SALINAS</a:t>
            </a:r>
            <a:endParaRPr sz="2100">
              <a:latin typeface="Times New Roman"/>
              <a:cs typeface="Times New Roman"/>
            </a:endParaRPr>
          </a:p>
          <a:p>
            <a:pPr marL="349250" marR="342265" indent="-53340" algn="ctr">
              <a:lnSpc>
                <a:spcPts val="2100"/>
              </a:lnSpc>
              <a:spcBef>
                <a:spcPts val="210"/>
              </a:spcBef>
            </a:pPr>
            <a:r>
              <a:rPr sz="2100" spc="-45" dirty="0">
                <a:solidFill>
                  <a:srgbClr val="799A01"/>
                </a:solidFill>
                <a:latin typeface="Times New Roman"/>
                <a:cs typeface="Times New Roman"/>
              </a:rPr>
              <a:t>Lib </a:t>
            </a:r>
            <a:r>
              <a:rPr sz="2100" spc="30" dirty="0">
                <a:solidFill>
                  <a:srgbClr val="799A01"/>
                </a:solidFill>
                <a:latin typeface="Times New Roman"/>
                <a:cs typeface="Times New Roman"/>
              </a:rPr>
              <a:t>reria </a:t>
            </a:r>
            <a:r>
              <a:rPr sz="2100" spc="85" dirty="0">
                <a:solidFill>
                  <a:srgbClr val="799A01"/>
                </a:solidFill>
                <a:latin typeface="Times New Roman"/>
                <a:cs typeface="Times New Roman"/>
              </a:rPr>
              <a:t>s:  </a:t>
            </a:r>
            <a:r>
              <a:rPr sz="2100" spc="-15" dirty="0">
                <a:solidFill>
                  <a:srgbClr val="799A01"/>
                </a:solidFill>
                <a:latin typeface="Times New Roman"/>
                <a:cs typeface="Times New Roman"/>
              </a:rPr>
              <a:t>El</a:t>
            </a:r>
            <a:r>
              <a:rPr sz="2100" spc="-204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95" dirty="0">
                <a:solidFill>
                  <a:srgbClr val="799A01"/>
                </a:solidFill>
                <a:latin typeface="Times New Roman"/>
                <a:cs typeface="Times New Roman"/>
              </a:rPr>
              <a:t>Gabilan,</a:t>
            </a:r>
            <a:endParaRPr sz="2100">
              <a:latin typeface="Times New Roman"/>
              <a:cs typeface="Times New Roman"/>
            </a:endParaRPr>
          </a:p>
          <a:p>
            <a:pPr marR="51435" algn="ctr">
              <a:lnSpc>
                <a:spcPts val="1889"/>
              </a:lnSpc>
            </a:pPr>
            <a:r>
              <a:rPr sz="2100" spc="125" dirty="0">
                <a:solidFill>
                  <a:srgbClr val="799A01"/>
                </a:solidFill>
                <a:latin typeface="Times New Roman"/>
                <a:cs typeface="Times New Roman"/>
              </a:rPr>
              <a:t>CesarChavez,</a:t>
            </a:r>
            <a:endParaRPr sz="2100">
              <a:latin typeface="Times New Roman"/>
              <a:cs typeface="Times New Roman"/>
            </a:endParaRPr>
          </a:p>
          <a:p>
            <a:pPr marL="105410" marR="5080" indent="-93345">
              <a:lnSpc>
                <a:spcPts val="2100"/>
              </a:lnSpc>
              <a:spcBef>
                <a:spcPts val="210"/>
              </a:spcBef>
            </a:pPr>
            <a:r>
              <a:rPr sz="2100" spc="10" dirty="0">
                <a:solidFill>
                  <a:srgbClr val="799A01"/>
                </a:solidFill>
                <a:latin typeface="Times New Roman"/>
                <a:cs typeface="Times New Roman"/>
              </a:rPr>
              <a:t>J </a:t>
            </a:r>
            <a:r>
              <a:rPr sz="2100" spc="140" dirty="0">
                <a:solidFill>
                  <a:srgbClr val="799A01"/>
                </a:solidFill>
                <a:latin typeface="Times New Roman"/>
                <a:cs typeface="Times New Roman"/>
              </a:rPr>
              <a:t>ohn</a:t>
            </a:r>
            <a:r>
              <a:rPr sz="2100" spc="-1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125" dirty="0">
                <a:solidFill>
                  <a:srgbClr val="799A01"/>
                </a:solidFill>
                <a:latin typeface="Times New Roman"/>
                <a:cs typeface="Times New Roman"/>
              </a:rPr>
              <a:t>Steinbeck, 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&amp; </a:t>
            </a:r>
            <a:r>
              <a:rPr sz="2100" spc="145" dirty="0">
                <a:solidFill>
                  <a:srgbClr val="799A01"/>
                </a:solidFill>
                <a:latin typeface="Times New Roman"/>
                <a:cs typeface="Times New Roman"/>
              </a:rPr>
              <a:t>Pruneda </a:t>
            </a:r>
            <a:r>
              <a:rPr sz="2100" spc="-25" dirty="0">
                <a:solidFill>
                  <a:srgbClr val="799A01"/>
                </a:solidFill>
                <a:latin typeface="Times New Roman"/>
                <a:cs typeface="Times New Roman"/>
              </a:rPr>
              <a:t>le </a:t>
            </a:r>
            <a:r>
              <a:rPr sz="2100" spc="5" dirty="0">
                <a:solidFill>
                  <a:srgbClr val="799A01"/>
                </a:solidFill>
                <a:latin typeface="Times New Roman"/>
                <a:cs typeface="Times New Roman"/>
              </a:rPr>
              <a:t>,  </a:t>
            </a:r>
            <a:r>
              <a:rPr sz="2100" spc="15" dirty="0">
                <a:solidFill>
                  <a:srgbClr val="799A01"/>
                </a:solidFill>
                <a:latin typeface="Times New Roman"/>
                <a:cs typeface="Times New Roman"/>
              </a:rPr>
              <a:t>Ace</a:t>
            </a:r>
            <a:r>
              <a:rPr sz="2100" spc="1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Ha</a:t>
            </a:r>
            <a:r>
              <a:rPr sz="2100" spc="-3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799A01"/>
                </a:solidFill>
                <a:latin typeface="Times New Roman"/>
                <a:cs typeface="Times New Roman"/>
              </a:rPr>
              <a:t>rd</a:t>
            </a:r>
            <a:r>
              <a:rPr sz="2100" spc="-2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85" dirty="0">
                <a:solidFill>
                  <a:srgbClr val="799A01"/>
                </a:solidFill>
                <a:latin typeface="Times New Roman"/>
                <a:cs typeface="Times New Roman"/>
              </a:rPr>
              <a:t>wa</a:t>
            </a:r>
            <a:r>
              <a:rPr sz="2100" spc="-3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-20" dirty="0">
                <a:solidFill>
                  <a:srgbClr val="799A01"/>
                </a:solidFill>
                <a:latin typeface="Times New Roman"/>
                <a:cs typeface="Times New Roman"/>
              </a:rPr>
              <a:t>re</a:t>
            </a:r>
            <a:endParaRPr sz="2100">
              <a:latin typeface="Times New Roman"/>
              <a:cs typeface="Times New Roman"/>
            </a:endParaRPr>
          </a:p>
          <a:p>
            <a:pPr marL="339725">
              <a:lnSpc>
                <a:spcPts val="2100"/>
              </a:lnSpc>
            </a:pPr>
            <a:r>
              <a:rPr sz="2100" spc="40" dirty="0">
                <a:solidFill>
                  <a:srgbClr val="799A01"/>
                </a:solidFill>
                <a:latin typeface="Times New Roman"/>
                <a:cs typeface="Times New Roman"/>
              </a:rPr>
              <a:t>S. </a:t>
            </a:r>
            <a:r>
              <a:rPr sz="2100" spc="30" dirty="0">
                <a:solidFill>
                  <a:srgbClr val="799A01"/>
                </a:solidFill>
                <a:latin typeface="Times New Roman"/>
                <a:cs typeface="Times New Roman"/>
              </a:rPr>
              <a:t>Main</a:t>
            </a:r>
            <a:r>
              <a:rPr sz="2100" spc="-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55" dirty="0">
                <a:solidFill>
                  <a:srgbClr val="799A01"/>
                </a:solidFill>
                <a:latin typeface="Times New Roman"/>
                <a:cs typeface="Times New Roman"/>
              </a:rPr>
              <a:t>St.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116378" y="7985729"/>
            <a:ext cx="2265045" cy="617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2540" algn="ctr">
              <a:lnSpc>
                <a:spcPts val="2310"/>
              </a:lnSpc>
              <a:spcBef>
                <a:spcPts val="135"/>
              </a:spcBef>
            </a:pPr>
            <a:r>
              <a:rPr sz="2100" spc="35" dirty="0">
                <a:solidFill>
                  <a:srgbClr val="799A01"/>
                </a:solidFill>
                <a:latin typeface="Times New Roman"/>
                <a:cs typeface="Times New Roman"/>
              </a:rPr>
              <a:t>SOLEDAD</a:t>
            </a:r>
            <a:endParaRPr sz="2100">
              <a:latin typeface="Times New Roman"/>
              <a:cs typeface="Times New Roman"/>
            </a:endParaRPr>
          </a:p>
          <a:p>
            <a:pPr algn="ctr">
              <a:lnSpc>
                <a:spcPts val="2310"/>
              </a:lnSpc>
            </a:pPr>
            <a:r>
              <a:rPr sz="2100" spc="-45" dirty="0">
                <a:solidFill>
                  <a:srgbClr val="799A01"/>
                </a:solidFill>
                <a:latin typeface="Times New Roman"/>
                <a:cs typeface="Times New Roman"/>
              </a:rPr>
              <a:t>Lib</a:t>
            </a:r>
            <a:r>
              <a:rPr sz="2100" spc="-2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30" dirty="0">
                <a:solidFill>
                  <a:srgbClr val="799A01"/>
                </a:solidFill>
                <a:latin typeface="Times New Roman"/>
                <a:cs typeface="Times New Roman"/>
              </a:rPr>
              <a:t>reria</a:t>
            </a:r>
            <a:r>
              <a:rPr sz="2100" spc="1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&amp;</a:t>
            </a:r>
            <a:r>
              <a:rPr sz="2100" spc="-3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City</a:t>
            </a:r>
            <a:r>
              <a:rPr sz="2100" spc="-2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45" dirty="0">
                <a:solidFill>
                  <a:srgbClr val="799A01"/>
                </a:solidFill>
                <a:latin typeface="Times New Roman"/>
                <a:cs typeface="Times New Roman"/>
              </a:rPr>
              <a:t>Hall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5757" y="8027505"/>
            <a:ext cx="1759585" cy="884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415" algn="ctr">
              <a:lnSpc>
                <a:spcPts val="2310"/>
              </a:lnSpc>
              <a:spcBef>
                <a:spcPts val="135"/>
              </a:spcBef>
            </a:pPr>
            <a:r>
              <a:rPr sz="2100" spc="35" dirty="0">
                <a:solidFill>
                  <a:srgbClr val="799A01"/>
                </a:solidFill>
                <a:latin typeface="Times New Roman"/>
                <a:cs typeface="Times New Roman"/>
              </a:rPr>
              <a:t>GONZALES</a:t>
            </a:r>
            <a:endParaRPr sz="2100">
              <a:latin typeface="Times New Roman"/>
              <a:cs typeface="Times New Roman"/>
            </a:endParaRPr>
          </a:p>
          <a:p>
            <a:pPr marL="12065" marR="5080" indent="124460" algn="ctr">
              <a:lnSpc>
                <a:spcPts val="2100"/>
              </a:lnSpc>
              <a:spcBef>
                <a:spcPts val="210"/>
              </a:spcBef>
            </a:pPr>
            <a:r>
              <a:rPr sz="2100" spc="-45" dirty="0">
                <a:solidFill>
                  <a:srgbClr val="799A01"/>
                </a:solidFill>
                <a:latin typeface="Times New Roman"/>
                <a:cs typeface="Times New Roman"/>
              </a:rPr>
              <a:t>Lib </a:t>
            </a:r>
            <a:r>
              <a:rPr sz="2100" spc="30" dirty="0">
                <a:solidFill>
                  <a:srgbClr val="799A01"/>
                </a:solidFill>
                <a:latin typeface="Times New Roman"/>
                <a:cs typeface="Times New Roman"/>
              </a:rPr>
              <a:t>reria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&amp;  </a:t>
            </a:r>
            <a:r>
              <a:rPr sz="2100" spc="-30" dirty="0">
                <a:solidFill>
                  <a:srgbClr val="799A01"/>
                </a:solidFill>
                <a:latin typeface="Times New Roman"/>
                <a:cs typeface="Times New Roman"/>
              </a:rPr>
              <a:t>ACE</a:t>
            </a:r>
            <a:r>
              <a:rPr sz="2100" spc="-1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Ha</a:t>
            </a:r>
            <a:r>
              <a:rPr sz="2100" spc="-3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799A01"/>
                </a:solidFill>
                <a:latin typeface="Times New Roman"/>
                <a:cs typeface="Times New Roman"/>
              </a:rPr>
              <a:t>rd</a:t>
            </a:r>
            <a:r>
              <a:rPr sz="2100" spc="-30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85" dirty="0">
                <a:solidFill>
                  <a:srgbClr val="799A01"/>
                </a:solidFill>
                <a:latin typeface="Times New Roman"/>
                <a:cs typeface="Times New Roman"/>
              </a:rPr>
              <a:t>wa</a:t>
            </a:r>
            <a:r>
              <a:rPr sz="2100" spc="-3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-20" dirty="0">
                <a:solidFill>
                  <a:srgbClr val="799A01"/>
                </a:solidFill>
                <a:latin typeface="Times New Roman"/>
                <a:cs typeface="Times New Roman"/>
              </a:rPr>
              <a:t>re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37748" y="7927134"/>
            <a:ext cx="2412365" cy="884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25400" algn="ctr">
              <a:lnSpc>
                <a:spcPts val="2310"/>
              </a:lnSpc>
              <a:spcBef>
                <a:spcPts val="135"/>
              </a:spcBef>
            </a:pPr>
            <a:r>
              <a:rPr sz="2100" spc="30" dirty="0">
                <a:solidFill>
                  <a:srgbClr val="799A01"/>
                </a:solidFill>
                <a:latin typeface="Times New Roman"/>
                <a:cs typeface="Times New Roman"/>
              </a:rPr>
              <a:t>GREENFIELD</a:t>
            </a:r>
            <a:endParaRPr sz="2100">
              <a:latin typeface="Times New Roman"/>
              <a:cs typeface="Times New Roman"/>
            </a:endParaRPr>
          </a:p>
          <a:p>
            <a:pPr marL="12065" marR="5080" indent="2540" algn="ctr">
              <a:lnSpc>
                <a:spcPts val="2100"/>
              </a:lnSpc>
              <a:spcBef>
                <a:spcPts val="210"/>
              </a:spcBef>
            </a:pPr>
            <a:r>
              <a:rPr sz="2100" spc="50" dirty="0">
                <a:solidFill>
                  <a:srgbClr val="799A01"/>
                </a:solidFill>
                <a:latin typeface="Times New Roman"/>
                <a:cs typeface="Times New Roman"/>
              </a:rPr>
              <a:t>Libreria,</a:t>
            </a:r>
            <a:r>
              <a:rPr sz="2100" spc="-15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City</a:t>
            </a:r>
            <a:r>
              <a:rPr sz="2100" spc="-2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Ha</a:t>
            </a:r>
            <a:r>
              <a:rPr sz="2100" spc="-34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-40" dirty="0">
                <a:solidFill>
                  <a:srgbClr val="799A01"/>
                </a:solidFill>
                <a:latin typeface="Times New Roman"/>
                <a:cs typeface="Times New Roman"/>
              </a:rPr>
              <a:t>ll,</a:t>
            </a:r>
            <a:r>
              <a:rPr sz="2100" spc="-13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&amp;  </a:t>
            </a:r>
            <a:r>
              <a:rPr sz="2100" spc="45" dirty="0">
                <a:solidFill>
                  <a:srgbClr val="799A01"/>
                </a:solidFill>
                <a:latin typeface="Times New Roman"/>
                <a:cs typeface="Times New Roman"/>
              </a:rPr>
              <a:t>Ran </a:t>
            </a:r>
            <a:r>
              <a:rPr sz="2100" spc="140" dirty="0">
                <a:solidFill>
                  <a:srgbClr val="799A01"/>
                </a:solidFill>
                <a:latin typeface="Times New Roman"/>
                <a:cs typeface="Times New Roman"/>
              </a:rPr>
              <a:t>cho</a:t>
            </a:r>
            <a:r>
              <a:rPr sz="2100" spc="-31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100" dirty="0">
                <a:solidFill>
                  <a:srgbClr val="799A01"/>
                </a:solidFill>
                <a:latin typeface="Times New Roman"/>
                <a:cs typeface="Times New Roman"/>
              </a:rPr>
              <a:t>San Miguel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66771" y="7955618"/>
            <a:ext cx="2147570" cy="884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415" algn="ctr">
              <a:lnSpc>
                <a:spcPts val="2310"/>
              </a:lnSpc>
              <a:spcBef>
                <a:spcPts val="135"/>
              </a:spcBef>
            </a:pPr>
            <a:r>
              <a:rPr sz="2100" spc="-5" dirty="0">
                <a:solidFill>
                  <a:srgbClr val="799A01"/>
                </a:solidFill>
                <a:latin typeface="Times New Roman"/>
                <a:cs typeface="Times New Roman"/>
              </a:rPr>
              <a:t>KING</a:t>
            </a:r>
            <a:r>
              <a:rPr sz="2100" spc="-9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30" dirty="0">
                <a:solidFill>
                  <a:srgbClr val="799A01"/>
                </a:solidFill>
                <a:latin typeface="Times New Roman"/>
                <a:cs typeface="Times New Roman"/>
              </a:rPr>
              <a:t>CITY</a:t>
            </a:r>
            <a:endParaRPr sz="2100">
              <a:latin typeface="Times New Roman"/>
              <a:cs typeface="Times New Roman"/>
            </a:endParaRPr>
          </a:p>
          <a:p>
            <a:pPr marL="12700" marR="5080" algn="ctr">
              <a:lnSpc>
                <a:spcPts val="2100"/>
              </a:lnSpc>
              <a:spcBef>
                <a:spcPts val="210"/>
              </a:spcBef>
            </a:pPr>
            <a:r>
              <a:rPr sz="2100" spc="-45" dirty="0">
                <a:solidFill>
                  <a:srgbClr val="799A01"/>
                </a:solidFill>
                <a:latin typeface="Times New Roman"/>
                <a:cs typeface="Times New Roman"/>
              </a:rPr>
              <a:t>Lib</a:t>
            </a:r>
            <a:r>
              <a:rPr sz="2100" spc="-2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30" dirty="0">
                <a:solidFill>
                  <a:srgbClr val="799A01"/>
                </a:solidFill>
                <a:latin typeface="Times New Roman"/>
                <a:cs typeface="Times New Roman"/>
              </a:rPr>
              <a:t>reria</a:t>
            </a:r>
            <a:r>
              <a:rPr sz="2100" spc="-34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5" dirty="0">
                <a:solidFill>
                  <a:srgbClr val="799A01"/>
                </a:solidFill>
                <a:latin typeface="Times New Roman"/>
                <a:cs typeface="Times New Roman"/>
              </a:rPr>
              <a:t>,</a:t>
            </a:r>
            <a:r>
              <a:rPr sz="2100" spc="-15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City</a:t>
            </a:r>
            <a:r>
              <a:rPr sz="2100" spc="-3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25" dirty="0">
                <a:solidFill>
                  <a:srgbClr val="799A01"/>
                </a:solidFill>
                <a:latin typeface="Times New Roman"/>
                <a:cs typeface="Times New Roman"/>
              </a:rPr>
              <a:t>Hall,  &amp; </a:t>
            </a:r>
            <a:r>
              <a:rPr sz="2100" spc="-25" dirty="0">
                <a:solidFill>
                  <a:srgbClr val="799A01"/>
                </a:solidFill>
                <a:latin typeface="Times New Roman"/>
                <a:cs typeface="Times New Roman"/>
              </a:rPr>
              <a:t>Rite</a:t>
            </a:r>
            <a:r>
              <a:rPr sz="2100" spc="-20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-105" dirty="0">
                <a:solidFill>
                  <a:srgbClr val="799A01"/>
                </a:solidFill>
                <a:latin typeface="Times New Roman"/>
                <a:cs typeface="Times New Roman"/>
              </a:rPr>
              <a:t>Aid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459268" y="8000378"/>
            <a:ext cx="1387475" cy="6318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ts val="2365"/>
              </a:lnSpc>
              <a:spcBef>
                <a:spcPts val="135"/>
              </a:spcBef>
            </a:pPr>
            <a:r>
              <a:rPr sz="2100" spc="20" dirty="0">
                <a:solidFill>
                  <a:srgbClr val="799A01"/>
                </a:solidFill>
                <a:latin typeface="Times New Roman"/>
                <a:cs typeface="Times New Roman"/>
              </a:rPr>
              <a:t>SAN</a:t>
            </a:r>
            <a:r>
              <a:rPr sz="2100" spc="-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799A01"/>
                </a:solidFill>
                <a:latin typeface="Times New Roman"/>
                <a:cs typeface="Times New Roman"/>
              </a:rPr>
              <a:t>ARDO</a:t>
            </a:r>
            <a:endParaRPr sz="2100">
              <a:latin typeface="Times New Roman"/>
              <a:cs typeface="Times New Roman"/>
            </a:endParaRPr>
          </a:p>
          <a:p>
            <a:pPr marR="14604" algn="ctr">
              <a:lnSpc>
                <a:spcPts val="2365"/>
              </a:lnSpc>
            </a:pPr>
            <a:r>
              <a:rPr sz="2100" spc="-45" dirty="0">
                <a:solidFill>
                  <a:srgbClr val="799A01"/>
                </a:solidFill>
                <a:latin typeface="Times New Roman"/>
                <a:cs typeface="Times New Roman"/>
              </a:rPr>
              <a:t>Lib</a:t>
            </a:r>
            <a:r>
              <a:rPr sz="2100" spc="-295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100" spc="15" dirty="0">
                <a:solidFill>
                  <a:srgbClr val="799A01"/>
                </a:solidFill>
                <a:latin typeface="Times New Roman"/>
                <a:cs typeface="Times New Roman"/>
              </a:rPr>
              <a:t>reria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35322" y="6955283"/>
            <a:ext cx="6052185" cy="7854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26670" algn="ctr">
              <a:lnSpc>
                <a:spcPts val="2970"/>
              </a:lnSpc>
              <a:spcBef>
                <a:spcPts val="135"/>
              </a:spcBef>
            </a:pPr>
            <a:r>
              <a:rPr sz="2700" u="heavy" spc="11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Sitios</a:t>
            </a:r>
            <a:r>
              <a:rPr sz="2700" u="heavy" spc="12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7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Para</a:t>
            </a:r>
            <a:r>
              <a:rPr sz="2700" u="heavy" spc="16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4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Bate</a:t>
            </a:r>
            <a:r>
              <a:rPr sz="2700" u="heavy" spc="-31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14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rías</a:t>
            </a:r>
            <a:r>
              <a:rPr sz="2700" u="heavy" spc="14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5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Usad</a:t>
            </a:r>
            <a:r>
              <a:rPr sz="2700" u="heavy" spc="-28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7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as</a:t>
            </a: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ts val="2970"/>
              </a:lnSpc>
            </a:pPr>
            <a:r>
              <a:rPr sz="2700" u="heavy" spc="12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Gratis </a:t>
            </a:r>
            <a:r>
              <a:rPr sz="2700" u="heavy" spc="17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Para</a:t>
            </a:r>
            <a:r>
              <a:rPr sz="2700" u="heavy" spc="15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Re</a:t>
            </a:r>
            <a:r>
              <a:rPr sz="2700" u="heavy" spc="-31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0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sid</a:t>
            </a:r>
            <a:r>
              <a:rPr sz="2700" u="heavy" spc="-28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700" u="heavy" spc="-31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9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nte</a:t>
            </a:r>
            <a:r>
              <a:rPr sz="2700" u="heavy" spc="-31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00" u="heavy" spc="15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-</a:t>
            </a:r>
            <a:r>
              <a:rPr sz="2700" u="heavy" spc="-25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7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No</a:t>
            </a:r>
            <a:r>
              <a:rPr sz="2700" u="heavy" spc="14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7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Ne</a:t>
            </a:r>
            <a:r>
              <a:rPr sz="2700" u="heavy" spc="-31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700" u="heavy" spc="-28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heavy" spc="185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ocios</a:t>
            </a:r>
            <a:r>
              <a:rPr sz="2700" u="heavy" spc="-390" dirty="0">
                <a:solidFill>
                  <a:srgbClr val="799A01"/>
                </a:solidFill>
                <a:uFill>
                  <a:solidFill>
                    <a:srgbClr val="799A01"/>
                  </a:solidFill>
                </a:uFill>
                <a:latin typeface="Times New Roman"/>
                <a:cs typeface="Times New Roman"/>
              </a:rPr>
              <a:t> 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4800" y="2857500"/>
            <a:ext cx="10974325" cy="5958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n-US" dirty="0"/>
              <a:t>ss</a:t>
            </a:r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8000" cy="666115"/>
          </a:xfrm>
          <a:custGeom>
            <a:avLst/>
            <a:gdLst/>
            <a:ahLst/>
            <a:cxnLst/>
            <a:rect l="l" t="t" r="r" b="b"/>
            <a:pathLst>
              <a:path w="18288000" h="666115">
                <a:moveTo>
                  <a:pt x="0" y="665988"/>
                </a:moveTo>
                <a:lnTo>
                  <a:pt x="18288000" y="665988"/>
                </a:lnTo>
                <a:lnTo>
                  <a:pt x="18288000" y="0"/>
                </a:lnTo>
                <a:lnTo>
                  <a:pt x="0" y="0"/>
                </a:lnTo>
                <a:lnTo>
                  <a:pt x="0" y="665988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88395" y="0"/>
            <a:ext cx="1240880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400" spc="150" dirty="0">
                <a:solidFill>
                  <a:srgbClr val="FFFFFF"/>
                </a:solidFill>
              </a:rPr>
              <a:t>RECOLECCION </a:t>
            </a:r>
            <a:r>
              <a:rPr lang="en-US" sz="4400" spc="60" dirty="0">
                <a:solidFill>
                  <a:srgbClr val="FFFFFF"/>
                </a:solidFill>
              </a:rPr>
              <a:t>DE </a:t>
            </a:r>
            <a:r>
              <a:rPr lang="en-US" sz="4400" spc="105" dirty="0">
                <a:solidFill>
                  <a:srgbClr val="FFFFFF"/>
                </a:solidFill>
              </a:rPr>
              <a:t>OBJ </a:t>
            </a:r>
            <a:r>
              <a:rPr lang="en-US" sz="4400" spc="130" dirty="0">
                <a:solidFill>
                  <a:srgbClr val="FFFFFF"/>
                </a:solidFill>
              </a:rPr>
              <a:t>ETOS</a:t>
            </a:r>
            <a:r>
              <a:rPr lang="en-US" sz="4400" spc="-409" dirty="0">
                <a:solidFill>
                  <a:srgbClr val="FFFFFF"/>
                </a:solidFill>
              </a:rPr>
              <a:t> </a:t>
            </a:r>
            <a:r>
              <a:rPr lang="en-US" sz="4400" spc="120" dirty="0">
                <a:solidFill>
                  <a:srgbClr val="FFFFFF"/>
                </a:solidFill>
              </a:rPr>
              <a:t>VOLUMINOSOS</a:t>
            </a:r>
            <a:endParaRPr sz="4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6276D6-3D10-47EE-547E-8CF64A4E0E45}"/>
              </a:ext>
            </a:extLst>
          </p:cNvPr>
          <p:cNvSpPr txBox="1"/>
          <p:nvPr/>
        </p:nvSpPr>
        <p:spPr>
          <a:xfrm>
            <a:off x="12268200" y="3924300"/>
            <a:ext cx="5562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Ofrece a los clientes residenciales y comerciales una (1) recogida gratuita de artículos voluminosos por año. El programa permite hasta 2 yardas cúbicas (3' de alto x 3' de ancho x 6' de largo) de desechos voluminosos.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6B85C5-FA5E-BDDC-3B0A-CDE09D9C3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9600" y="1257300"/>
            <a:ext cx="4378569" cy="2514600"/>
          </a:xfrm>
          <a:prstGeom prst="rect">
            <a:avLst/>
          </a:prstGeom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A96F8B18-1890-F7F6-6DEC-DCDC6F58D820}"/>
              </a:ext>
            </a:extLst>
          </p:cNvPr>
          <p:cNvSpPr/>
          <p:nvPr/>
        </p:nvSpPr>
        <p:spPr>
          <a:xfrm>
            <a:off x="2362200" y="1181100"/>
            <a:ext cx="3962399" cy="1676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9D34F7-5F7B-526E-B342-972152214B41}"/>
              </a:ext>
            </a:extLst>
          </p:cNvPr>
          <p:cNvCxnSpPr/>
          <p:nvPr/>
        </p:nvCxnSpPr>
        <p:spPr>
          <a:xfrm>
            <a:off x="11658600" y="2628900"/>
            <a:ext cx="0" cy="624840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8288000" cy="666115"/>
          </a:xfrm>
          <a:custGeom>
            <a:avLst/>
            <a:gdLst/>
            <a:ahLst/>
            <a:cxnLst/>
            <a:rect l="l" t="t" r="r" b="b"/>
            <a:pathLst>
              <a:path w="18288000" h="666115">
                <a:moveTo>
                  <a:pt x="0" y="665988"/>
                </a:moveTo>
                <a:lnTo>
                  <a:pt x="18288000" y="665988"/>
                </a:lnTo>
                <a:lnTo>
                  <a:pt x="18288000" y="0"/>
                </a:lnTo>
                <a:lnTo>
                  <a:pt x="0" y="0"/>
                </a:lnTo>
                <a:lnTo>
                  <a:pt x="0" y="665988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88395" y="0"/>
            <a:ext cx="1240880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150" dirty="0">
                <a:solidFill>
                  <a:srgbClr val="FFFFFF"/>
                </a:solidFill>
              </a:rPr>
              <a:t>RECOLECCION </a:t>
            </a:r>
            <a:r>
              <a:rPr sz="4400" spc="60" dirty="0">
                <a:solidFill>
                  <a:srgbClr val="FFFFFF"/>
                </a:solidFill>
              </a:rPr>
              <a:t>DE </a:t>
            </a:r>
            <a:r>
              <a:rPr sz="4400" spc="105" dirty="0">
                <a:solidFill>
                  <a:srgbClr val="FFFFFF"/>
                </a:solidFill>
              </a:rPr>
              <a:t>OBJ </a:t>
            </a:r>
            <a:r>
              <a:rPr sz="4400" spc="130" dirty="0">
                <a:solidFill>
                  <a:srgbClr val="FFFFFF"/>
                </a:solidFill>
              </a:rPr>
              <a:t>ETOS</a:t>
            </a:r>
            <a:r>
              <a:rPr sz="4400" spc="-409" dirty="0">
                <a:solidFill>
                  <a:srgbClr val="FFFFFF"/>
                </a:solidFill>
              </a:rPr>
              <a:t> </a:t>
            </a:r>
            <a:r>
              <a:rPr sz="4400" spc="120" dirty="0">
                <a:solidFill>
                  <a:srgbClr val="FFFFFF"/>
                </a:solidFill>
              </a:rPr>
              <a:t>VOLUMINOS</a:t>
            </a:r>
            <a:r>
              <a:rPr lang="en-US" sz="4400" spc="120" dirty="0">
                <a:solidFill>
                  <a:srgbClr val="FFFFFF"/>
                </a:solidFill>
              </a:rPr>
              <a:t>OS</a:t>
            </a:r>
            <a:endParaRPr sz="44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9D34F7-5F7B-526E-B342-972152214B41}"/>
              </a:ext>
            </a:extLst>
          </p:cNvPr>
          <p:cNvCxnSpPr/>
          <p:nvPr/>
        </p:nvCxnSpPr>
        <p:spPr>
          <a:xfrm>
            <a:off x="11658600" y="2628900"/>
            <a:ext cx="0" cy="624840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929BF8E-5B99-F022-5860-BA6AB1704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706" y="0"/>
            <a:ext cx="13312588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38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2" y="0"/>
            <a:ext cx="5684520" cy="10287000"/>
          </a:xfrm>
          <a:custGeom>
            <a:avLst/>
            <a:gdLst/>
            <a:ahLst/>
            <a:cxnLst/>
            <a:rect l="l" t="t" r="r" b="b"/>
            <a:pathLst>
              <a:path w="5684520" h="10287000">
                <a:moveTo>
                  <a:pt x="0" y="10287000"/>
                </a:moveTo>
                <a:lnTo>
                  <a:pt x="5684520" y="10287000"/>
                </a:lnTo>
                <a:lnTo>
                  <a:pt x="568452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799A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84520" y="0"/>
            <a:ext cx="12603480" cy="10287000"/>
          </a:xfrm>
          <a:custGeom>
            <a:avLst/>
            <a:gdLst/>
            <a:ahLst/>
            <a:cxnLst/>
            <a:rect l="l" t="t" r="r" b="b"/>
            <a:pathLst>
              <a:path w="12603480" h="10287000">
                <a:moveTo>
                  <a:pt x="0" y="10287000"/>
                </a:moveTo>
                <a:lnTo>
                  <a:pt x="12603480" y="10287000"/>
                </a:lnTo>
                <a:lnTo>
                  <a:pt x="1260348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125200" y="3162300"/>
            <a:ext cx="6248400" cy="27736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74282" y="4481195"/>
            <a:ext cx="4321175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430" dirty="0">
                <a:solidFill>
                  <a:srgbClr val="FFFFFF"/>
                </a:solidFill>
                <a:latin typeface="Times New Roman"/>
                <a:cs typeface="Times New Roman"/>
              </a:rPr>
              <a:t>Gra</a:t>
            </a:r>
            <a:r>
              <a:rPr sz="8000" spc="-7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8000" spc="-7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0" spc="114" dirty="0">
                <a:solidFill>
                  <a:srgbClr val="FFFFFF"/>
                </a:solidFill>
                <a:latin typeface="Times New Roman"/>
                <a:cs typeface="Times New Roman"/>
              </a:rPr>
              <a:t>ia</a:t>
            </a:r>
            <a:r>
              <a:rPr sz="8000" spc="-7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8000" spc="-7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0" dirty="0">
                <a:solidFill>
                  <a:srgbClr val="FFFFFF"/>
                </a:solidFill>
                <a:latin typeface="Times New Roman"/>
                <a:cs typeface="Times New Roman"/>
              </a:rPr>
              <a:t>!</a:t>
            </a:r>
            <a:endParaRPr sz="8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19962" y="1182003"/>
            <a:ext cx="5318760" cy="367331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 marR="5080">
              <a:lnSpc>
                <a:spcPct val="134900"/>
              </a:lnSpc>
              <a:spcBef>
                <a:spcPts val="990"/>
              </a:spcBef>
              <a:tabLst>
                <a:tab pos="1581785" algn="l"/>
              </a:tabLst>
            </a:pPr>
            <a:r>
              <a:rPr lang="en-US" sz="3700" spc="70" dirty="0"/>
              <a:t>Estela Gutierrez</a:t>
            </a:r>
            <a:br>
              <a:rPr lang="en-US" sz="3700" spc="70" dirty="0"/>
            </a:br>
            <a:r>
              <a:rPr sz="3000" spc="-5" dirty="0">
                <a:latin typeface="Arial"/>
                <a:cs typeface="Arial"/>
              </a:rPr>
              <a:t>Resource Recovery Technician  </a:t>
            </a:r>
            <a:r>
              <a:rPr sz="3000" spc="180" dirty="0"/>
              <a:t>831</a:t>
            </a:r>
            <a:r>
              <a:rPr sz="3000" spc="-480" dirty="0"/>
              <a:t> </a:t>
            </a:r>
            <a:r>
              <a:rPr sz="3000" spc="40" dirty="0"/>
              <a:t>-77</a:t>
            </a:r>
            <a:r>
              <a:rPr sz="3000" spc="-475" dirty="0"/>
              <a:t> </a:t>
            </a:r>
            <a:r>
              <a:rPr sz="3000" spc="35" dirty="0"/>
              <a:t>5-3</a:t>
            </a:r>
            <a:r>
              <a:rPr sz="3000" spc="-475" dirty="0"/>
              <a:t> </a:t>
            </a:r>
            <a:r>
              <a:rPr sz="3000" spc="260" dirty="0"/>
              <a:t>0</a:t>
            </a:r>
            <a:r>
              <a:rPr lang="en-US" sz="3000" spc="260" dirty="0"/>
              <a:t>1</a:t>
            </a:r>
            <a:r>
              <a:rPr sz="3000" spc="260" dirty="0"/>
              <a:t>7</a:t>
            </a:r>
            <a:endParaRPr sz="3000" dirty="0">
              <a:latin typeface="Arial"/>
              <a:cs typeface="Arial"/>
            </a:endParaRPr>
          </a:p>
          <a:p>
            <a:pPr marL="12700">
              <a:spcBef>
                <a:spcPts val="900"/>
              </a:spcBef>
            </a:pPr>
            <a:r>
              <a:rPr lang="en-US" sz="3200" u="heavy" spc="1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estelag@svswa.org</a:t>
            </a:r>
            <a:br>
              <a:rPr lang="en-US" sz="3200" dirty="0">
                <a:latin typeface="Times New Roman"/>
                <a:cs typeface="Times New Roman"/>
              </a:rPr>
            </a:br>
            <a:br>
              <a:rPr lang="en-US" sz="3000" spc="-10" dirty="0"/>
            </a:br>
            <a:endParaRPr sz="3000" dirty="0"/>
          </a:p>
        </p:txBody>
      </p:sp>
      <p:sp>
        <p:nvSpPr>
          <p:cNvPr id="8" name="object 8"/>
          <p:cNvSpPr txBox="1"/>
          <p:nvPr/>
        </p:nvSpPr>
        <p:spPr>
          <a:xfrm>
            <a:off x="5809845" y="4942547"/>
            <a:ext cx="5543955" cy="2751651"/>
          </a:xfrm>
          <a:prstGeom prst="rect">
            <a:avLst/>
          </a:prstGeom>
        </p:spPr>
        <p:txBody>
          <a:bodyPr vert="horz" wrap="square" lIns="0" tIns="323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5"/>
              </a:spcBef>
            </a:pPr>
            <a:r>
              <a:rPr lang="en-US" sz="3650" spc="90" dirty="0">
                <a:solidFill>
                  <a:srgbClr val="799A01"/>
                </a:solidFill>
                <a:latin typeface="Times New Roman"/>
                <a:cs typeface="Times New Roman"/>
              </a:rPr>
              <a:t>Sara Papineau-Brandt</a:t>
            </a:r>
            <a:endParaRPr sz="3650" dirty="0">
              <a:latin typeface="Times New Roman"/>
              <a:cs typeface="Times New Roman"/>
            </a:endParaRPr>
          </a:p>
          <a:p>
            <a:pPr marL="12700" marR="5080">
              <a:lnSpc>
                <a:spcPct val="127099"/>
              </a:lnSpc>
              <a:spcBef>
                <a:spcPts val="1030"/>
              </a:spcBef>
            </a:pPr>
            <a:r>
              <a:rPr lang="en-US" sz="2950" spc="190" dirty="0">
                <a:solidFill>
                  <a:srgbClr val="799A01"/>
                </a:solidFill>
                <a:latin typeface="Times New Roman"/>
                <a:cs typeface="Times New Roman"/>
              </a:rPr>
              <a:t>Resource Recovery Technician </a:t>
            </a:r>
            <a:r>
              <a:rPr sz="2950" spc="185" dirty="0">
                <a:solidFill>
                  <a:srgbClr val="799A01"/>
                </a:solidFill>
                <a:latin typeface="Times New Roman"/>
                <a:cs typeface="Times New Roman"/>
              </a:rPr>
              <a:t>831</a:t>
            </a:r>
            <a:r>
              <a:rPr sz="2950" spc="-480" dirty="0">
                <a:solidFill>
                  <a:srgbClr val="799A01"/>
                </a:solidFill>
                <a:latin typeface="Times New Roman"/>
                <a:cs typeface="Times New Roman"/>
              </a:rPr>
              <a:t> </a:t>
            </a:r>
            <a:r>
              <a:rPr sz="2950" spc="100" dirty="0">
                <a:solidFill>
                  <a:srgbClr val="799A01"/>
                </a:solidFill>
                <a:latin typeface="Times New Roman"/>
                <a:cs typeface="Times New Roman"/>
              </a:rPr>
              <a:t>-</a:t>
            </a:r>
            <a:r>
              <a:rPr lang="en-US" sz="2950" spc="100" dirty="0">
                <a:solidFill>
                  <a:srgbClr val="799A01"/>
                </a:solidFill>
                <a:latin typeface="Times New Roman"/>
                <a:cs typeface="Times New Roman"/>
              </a:rPr>
              <a:t>775-3006</a:t>
            </a:r>
            <a:endParaRPr sz="29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lang="en-US" sz="2950" u="heavy" spc="1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sarapb@svswa.org</a:t>
            </a:r>
            <a:endParaRPr sz="29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1552</Words>
  <Application>Microsoft Office PowerPoint</Application>
  <PresentationFormat>Custom</PresentationFormat>
  <Paragraphs>223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Office Theme</vt:lpstr>
      <vt:lpstr>Re c ic la r</vt:lpstr>
      <vt:lpstr>Nu e s t ra  Pre s e n t a t io n d e Hoy</vt:lpstr>
      <vt:lpstr>Nu e s t ra Area  d e Se rv ic io</vt:lpstr>
      <vt:lpstr>Este es el "Ba s u re ro "</vt:lpstr>
      <vt:lpstr>En e l 2 0 2 2 , 4 7 6 Millon e s d e  lb s . d e b a s u ra</vt:lpstr>
      <vt:lpstr>¿ POR QUÉ  RECICLAR?</vt:lpstr>
      <vt:lpstr>LEY SB 1 3 8 3</vt:lpstr>
      <vt:lpstr>SB 13 8 3 : COMO REC IC LAR SOBRAS DE COMIDA &amp;  DESPERDIC IOS DE J ARDIN</vt:lpstr>
      <vt:lpstr>Qu e NO s e Ac e p ta e n  e l Bo te Ve rd e</vt:lpstr>
      <vt:lpstr>ATLAS INSTALACION DE  COMPOSTAJ E</vt:lpstr>
      <vt:lpstr>VAC IO , LIM P IO ,  S E C O , &amp; S UE LT O</vt:lpstr>
      <vt:lpstr>PAPEL</vt:lpstr>
      <vt:lpstr>METAL</vt:lpstr>
      <vt:lpstr>VIDRIO</vt:lpstr>
      <vt:lpstr>#1 - P ET E Botellas d e ag ua d e plástico, botellas d e  refrescos, botes d e comid a d e plástico</vt:lpstr>
      <vt:lpstr>PRINCIPALES CONTAMINANTES</vt:lpstr>
      <vt:lpstr>PowerPoint Presentation</vt:lpstr>
      <vt:lpstr>MAS RECURSOS</vt:lpstr>
      <vt:lpstr>Ma t er ia l Peligr oso del Hoga r</vt:lpstr>
      <vt:lpstr>COLECCION DE MATERIAL PUNZANTE</vt:lpstr>
      <vt:lpstr>RECOLECCION DE OBJ ETOS VOLUMINOSOS</vt:lpstr>
      <vt:lpstr>RECOLECCION DE OBJ ETOS VOLUMINOSOS</vt:lpstr>
      <vt:lpstr>Estela Gutierrez Resource Recovery Technician  831 -77 5-3 017 estelag@svswa.org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 de Reciclaje</dc:title>
  <dc:creator>Estela Guerrero</dc:creator>
  <cp:lastModifiedBy>Estela Gutierrez</cp:lastModifiedBy>
  <cp:revision>6</cp:revision>
  <dcterms:created xsi:type="dcterms:W3CDTF">2023-10-18T21:05:29Z</dcterms:created>
  <dcterms:modified xsi:type="dcterms:W3CDTF">2023-11-30T23:15:49Z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2023-10-18T00:00:00Z</vt:filetime>
  </property>
  <property fmtid="{D5CDD505-2E9C-101B-9397-08002B2CF9AE}" pid="3" name="Creator">
    <vt:lpwstr>Acrobat PDFMaker 17 for PowerPoint</vt:lpwstr>
  </property>
  <property fmtid="{D5CDD505-2E9C-101B-9397-08002B2CF9AE}" pid="4" name="LastSaved">
    <vt:filetime>2023-10-18T00:00:00Z</vt:filetime>
  </property>
</Properties>
</file>